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20"/>
  </p:notesMasterIdLst>
  <p:sldIdLst>
    <p:sldId id="256" r:id="rId2"/>
    <p:sldId id="257" r:id="rId3"/>
    <p:sldId id="258" r:id="rId4"/>
    <p:sldId id="262" r:id="rId5"/>
    <p:sldId id="260" r:id="rId6"/>
    <p:sldId id="261" r:id="rId7"/>
    <p:sldId id="263" r:id="rId8"/>
    <p:sldId id="272" r:id="rId9"/>
    <p:sldId id="281" r:id="rId10"/>
    <p:sldId id="292" r:id="rId11"/>
    <p:sldId id="293" r:id="rId12"/>
    <p:sldId id="294" r:id="rId13"/>
    <p:sldId id="275" r:id="rId14"/>
    <p:sldId id="283" r:id="rId15"/>
    <p:sldId id="268" r:id="rId16"/>
    <p:sldId id="291" r:id="rId17"/>
    <p:sldId id="270" r:id="rId18"/>
    <p:sldId id="284" r:id="rId19"/>
  </p:sldIdLst>
  <p:sldSz cx="9144000" cy="5143500" type="screen16x9"/>
  <p:notesSz cx="6858000" cy="9144000"/>
  <p:embeddedFontLst>
    <p:embeddedFont>
      <p:font typeface="Aldrich" panose="020B0604020202020204" charset="0"/>
      <p:regular r:id="rId21"/>
    </p:embeddedFont>
    <p:embeddedFont>
      <p:font typeface="Bai Jamjuree" panose="020B0604020202020204" charset="-34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36B90AD-21DF-47D9-BC2D-821170DA8DC9}">
  <a:tblStyle styleId="{436B90AD-21DF-47D9-BC2D-821170DA8DC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5" d="100"/>
          <a:sy n="135" d="100"/>
        </p:scale>
        <p:origin x="1632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jpg>
</file>

<file path=ppt/media/image10.png>
</file>

<file path=ppt/media/image11.jpg>
</file>

<file path=ppt/media/image12.png>
</file>

<file path=ppt/media/image13.png>
</file>

<file path=ppt/media/image14.jpeg>
</file>

<file path=ppt/media/image15.png>
</file>

<file path=ppt/media/image16.jpeg>
</file>

<file path=ppt/media/image2.png>
</file>

<file path=ppt/media/image3.png>
</file>

<file path=ppt/media/image4.jpg>
</file>

<file path=ppt/media/image5.pn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8" name="Google Shape;172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9" name="Google Shape;172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2948bcd1fb_0_22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2948bcd1fb_0_22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46098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2948bcd1fb_0_22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2948bcd1fb_0_22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81541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2948bcd1fb_0_22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2948bcd1fb_0_22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082474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1" name="Google Shape;2331;g12948bcd1fb_0_229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2" name="Google Shape;2332;g12948bcd1fb_0_229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9" name="Google Shape;2669;g12948bcd1fb_0_223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0" name="Google Shape;2670;g12948bcd1fb_0_223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7" name="Google Shape;2067;g12948bcd1fb_0_222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8" name="Google Shape;2068;g12948bcd1fb_0_222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127f379f983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127f379f983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848119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0" name="Google Shape;2100;g12948bcd1fb_0_221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1" name="Google Shape;2101;g12948bcd1fb_0_221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0" name="Google Shape;2750;g12948bcd1fb_0_224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1" name="Google Shape;2751;g12948bcd1fb_0_224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6" name="Google Shape;1736;g127f379f983_0_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7" name="Google Shape;1737;g127f379f983_0_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9" name="Google Shape;1749;g127f379f983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0" name="Google Shape;1750;g127f379f983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5" name="Google Shape;1885;g127f379f983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6" name="Google Shape;1886;g127f379f983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0" name="Google Shape;1790;g12948bcd1fb_0_229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1" name="Google Shape;1791;g12948bcd1fb_0_229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5" name="Google Shape;1805;g127f379f983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6" name="Google Shape;1806;g127f379f983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0" name="Google Shape;1900;g127f379f983_0_1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1" name="Google Shape;1901;g127f379f983_0_1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1" name="Google Shape;2211;g127f379f983_0_1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2" name="Google Shape;2212;g127f379f983_0_1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4" name="Google Shape;2534;g12948bcd1fb_0_223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5" name="Google Shape;2535;g12948bcd1fb_0_223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6000">
                <a:latin typeface="Aldrich"/>
                <a:ea typeface="Aldrich"/>
                <a:cs typeface="Aldrich"/>
                <a:sym typeface="Aldrich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7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" name="Google Shape;13;p2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4" name="Google Shape;14;p2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" name="Google Shape;16;p2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7" name="Google Shape;17;p2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" name="Google Shape;21;p2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22" name="Google Shape;22;p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1409864" y="-1010428"/>
            <a:ext cx="2019176" cy="2019176"/>
            <a:chOff x="1943325" y="-220375"/>
            <a:chExt cx="1298672" cy="1298672"/>
          </a:xfrm>
        </p:grpSpPr>
        <p:sp>
          <p:nvSpPr>
            <p:cNvPr id="27" name="Google Shape;27;p2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2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2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" name="Google Shape;75;p2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76" name="Google Shape;76;p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92;p2"/>
          <p:cNvSpPr/>
          <p:nvPr/>
        </p:nvSpPr>
        <p:spPr>
          <a:xfrm>
            <a:off x="7796285" y="275812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3" name="Google Shape;93;p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1">
    <p:spTree>
      <p:nvGrpSpPr>
        <p:cNvPr id="1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4" name="Google Shape;654;p1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55" name="Google Shape;655;p16"/>
          <p:cNvSpPr txBox="1">
            <a:spLocks noGrp="1"/>
          </p:cNvSpPr>
          <p:nvPr>
            <p:ph type="subTitle" idx="1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6" name="Google Shape;656;p16"/>
          <p:cNvSpPr txBox="1">
            <a:spLocks noGrp="1"/>
          </p:cNvSpPr>
          <p:nvPr>
            <p:ph type="subTitle" idx="2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7" name="Google Shape;657;p16"/>
          <p:cNvSpPr txBox="1">
            <a:spLocks noGrp="1"/>
          </p:cNvSpPr>
          <p:nvPr>
            <p:ph type="subTitle" idx="3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8" name="Google Shape;658;p16"/>
          <p:cNvSpPr txBox="1">
            <a:spLocks noGrp="1"/>
          </p:cNvSpPr>
          <p:nvPr>
            <p:ph type="subTitle" idx="4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9" name="Google Shape;659;p16"/>
          <p:cNvSpPr txBox="1">
            <a:spLocks noGrp="1"/>
          </p:cNvSpPr>
          <p:nvPr>
            <p:ph type="subTitle" idx="5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0" name="Google Shape;660;p16"/>
          <p:cNvSpPr txBox="1">
            <a:spLocks noGrp="1"/>
          </p:cNvSpPr>
          <p:nvPr>
            <p:ph type="subTitle" idx="6"/>
          </p:nvPr>
        </p:nvSpPr>
        <p:spPr>
          <a:xfrm>
            <a:off x="3256856" y="4015826"/>
            <a:ext cx="3280200" cy="48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1" name="Google Shape;661;p1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662" name="Google Shape;662;p16"/>
          <p:cNvGrpSpPr/>
          <p:nvPr/>
        </p:nvGrpSpPr>
        <p:grpSpPr>
          <a:xfrm flipH="1">
            <a:off x="-760312" y="4088195"/>
            <a:ext cx="1965289" cy="517060"/>
            <a:chOff x="3539975" y="3523525"/>
            <a:chExt cx="745925" cy="196250"/>
          </a:xfrm>
        </p:grpSpPr>
        <p:sp>
          <p:nvSpPr>
            <p:cNvPr id="663" name="Google Shape;663;p1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" name="Google Shape;679;p16"/>
          <p:cNvGrpSpPr/>
          <p:nvPr/>
        </p:nvGrpSpPr>
        <p:grpSpPr>
          <a:xfrm>
            <a:off x="743688" y="1615450"/>
            <a:ext cx="357454" cy="956304"/>
            <a:chOff x="357713" y="600975"/>
            <a:chExt cx="357454" cy="956304"/>
          </a:xfrm>
        </p:grpSpPr>
        <p:sp>
          <p:nvSpPr>
            <p:cNvPr id="680" name="Google Shape;680;p1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1_1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5" name="Google Shape;685;p1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86" name="Google Shape;686;p17"/>
          <p:cNvSpPr txBox="1">
            <a:spLocks noGrp="1"/>
          </p:cNvSpPr>
          <p:nvPr>
            <p:ph type="subTitle" idx="1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7" name="Google Shape;687;p17"/>
          <p:cNvSpPr txBox="1">
            <a:spLocks noGrp="1"/>
          </p:cNvSpPr>
          <p:nvPr>
            <p:ph type="subTitle" idx="2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8" name="Google Shape;688;p17"/>
          <p:cNvSpPr txBox="1">
            <a:spLocks noGrp="1"/>
          </p:cNvSpPr>
          <p:nvPr>
            <p:ph type="subTitle" idx="3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9" name="Google Shape;689;p17"/>
          <p:cNvSpPr txBox="1">
            <a:spLocks noGrp="1"/>
          </p:cNvSpPr>
          <p:nvPr>
            <p:ph type="subTitle" idx="4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0" name="Google Shape;690;p17"/>
          <p:cNvSpPr txBox="1">
            <a:spLocks noGrp="1"/>
          </p:cNvSpPr>
          <p:nvPr>
            <p:ph type="subTitle" idx="5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1" name="Google Shape;691;p17"/>
          <p:cNvSpPr txBox="1">
            <a:spLocks noGrp="1"/>
          </p:cNvSpPr>
          <p:nvPr>
            <p:ph type="subTitle" idx="6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2" name="Google Shape;692;p1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693" name="Google Shape;693;p17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857541" y="3684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94" name="Google Shape;694;p17"/>
          <p:cNvGrpSpPr/>
          <p:nvPr/>
        </p:nvGrpSpPr>
        <p:grpSpPr>
          <a:xfrm flipH="1">
            <a:off x="6677544" y="4291395"/>
            <a:ext cx="289170" cy="284718"/>
            <a:chOff x="426000" y="3302025"/>
            <a:chExt cx="220875" cy="217475"/>
          </a:xfrm>
        </p:grpSpPr>
        <p:sp>
          <p:nvSpPr>
            <p:cNvPr id="695" name="Google Shape;695;p1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7" name="Google Shape;697;p17"/>
          <p:cNvGrpSpPr/>
          <p:nvPr/>
        </p:nvGrpSpPr>
        <p:grpSpPr>
          <a:xfrm flipH="1">
            <a:off x="-722876" y="4152020"/>
            <a:ext cx="1965289" cy="517060"/>
            <a:chOff x="3539975" y="3523525"/>
            <a:chExt cx="745925" cy="196250"/>
          </a:xfrm>
        </p:grpSpPr>
        <p:sp>
          <p:nvSpPr>
            <p:cNvPr id="698" name="Google Shape;698;p1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" name="Google Shape;714;p17"/>
          <p:cNvSpPr/>
          <p:nvPr/>
        </p:nvSpPr>
        <p:spPr>
          <a:xfrm flipH="1">
            <a:off x="2230461" y="40218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3">
  <p:cSld name="CUSTOM_1_1_1_1">
    <p:spTree>
      <p:nvGrpSpPr>
        <p:cNvPr id="1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6" name="Google Shape;716;p1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17" name="Google Shape;717;p18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8" name="Google Shape;718;p18"/>
          <p:cNvSpPr txBox="1">
            <a:spLocks noGrp="1"/>
          </p:cNvSpPr>
          <p:nvPr>
            <p:ph type="subTitle" idx="2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9" name="Google Shape;719;p18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0" name="Google Shape;720;p18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1" name="Google Shape;721;p18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2" name="Google Shape;722;p18"/>
          <p:cNvSpPr txBox="1">
            <a:spLocks noGrp="1"/>
          </p:cNvSpPr>
          <p:nvPr>
            <p:ph type="subTitle" idx="6"/>
          </p:nvPr>
        </p:nvSpPr>
        <p:spPr>
          <a:xfrm>
            <a:off x="1015555" y="3706075"/>
            <a:ext cx="2281800" cy="76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3" name="Google Shape;723;p18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724" name="Google Shape;724;p18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97864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25" name="Google Shape;725;p18"/>
          <p:cNvGrpSpPr/>
          <p:nvPr/>
        </p:nvGrpSpPr>
        <p:grpSpPr>
          <a:xfrm flipH="1">
            <a:off x="8437331" y="1819645"/>
            <a:ext cx="283332" cy="284718"/>
            <a:chOff x="423709" y="3302025"/>
            <a:chExt cx="216416" cy="217475"/>
          </a:xfrm>
        </p:grpSpPr>
        <p:sp>
          <p:nvSpPr>
            <p:cNvPr id="726" name="Google Shape;726;p1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8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" name="Google Shape;728;p18"/>
          <p:cNvGrpSpPr/>
          <p:nvPr/>
        </p:nvGrpSpPr>
        <p:grpSpPr>
          <a:xfrm flipH="1">
            <a:off x="-1085251" y="4215195"/>
            <a:ext cx="1965289" cy="517060"/>
            <a:chOff x="3539975" y="3523525"/>
            <a:chExt cx="745925" cy="196250"/>
          </a:xfrm>
        </p:grpSpPr>
        <p:sp>
          <p:nvSpPr>
            <p:cNvPr id="729" name="Google Shape;729;p1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5" name="Google Shape;745;p18"/>
          <p:cNvSpPr/>
          <p:nvPr/>
        </p:nvSpPr>
        <p:spPr>
          <a:xfrm flipH="1">
            <a:off x="6597336" y="38635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746" name="Google Shape;74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1470224" y="112152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5">
  <p:cSld name="CUSTOM_1_1_1_1_1_1">
    <p:spTree>
      <p:nvGrpSpPr>
        <p:cNvPr id="1" name="Shape 7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8" name="Google Shape;748;p19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749" name="Google Shape;749;p19"/>
          <p:cNvSpPr txBox="1">
            <a:spLocks noGrp="1"/>
          </p:cNvSpPr>
          <p:nvPr>
            <p:ph type="subTitle" idx="1"/>
          </p:nvPr>
        </p:nvSpPr>
        <p:spPr>
          <a:xfrm flipH="1">
            <a:off x="1015575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0" name="Google Shape;750;p19"/>
          <p:cNvSpPr txBox="1">
            <a:spLocks noGrp="1"/>
          </p:cNvSpPr>
          <p:nvPr>
            <p:ph type="subTitle" idx="2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1" name="Google Shape;751;p19"/>
          <p:cNvSpPr txBox="1">
            <a:spLocks noGrp="1"/>
          </p:cNvSpPr>
          <p:nvPr>
            <p:ph type="subTitle" idx="3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2" name="Google Shape;752;p19"/>
          <p:cNvSpPr txBox="1">
            <a:spLocks noGrp="1"/>
          </p:cNvSpPr>
          <p:nvPr>
            <p:ph type="subTitle" idx="4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3" name="Google Shape;753;p19"/>
          <p:cNvSpPr txBox="1">
            <a:spLocks noGrp="1"/>
          </p:cNvSpPr>
          <p:nvPr>
            <p:ph type="subTitle" idx="5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19"/>
          <p:cNvSpPr txBox="1">
            <a:spLocks noGrp="1"/>
          </p:cNvSpPr>
          <p:nvPr>
            <p:ph type="subTitle" idx="6"/>
          </p:nvPr>
        </p:nvSpPr>
        <p:spPr>
          <a:xfrm>
            <a:off x="1015550" y="3405290"/>
            <a:ext cx="2281800" cy="470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5" name="Google Shape;755;p1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756" name="Google Shape;756;p19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>
            <a:off x="-1" y="37894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57" name="Google Shape;757;p19"/>
          <p:cNvGrpSpPr/>
          <p:nvPr/>
        </p:nvGrpSpPr>
        <p:grpSpPr>
          <a:xfrm>
            <a:off x="391864" y="3850070"/>
            <a:ext cx="289170" cy="284718"/>
            <a:chOff x="426000" y="3302025"/>
            <a:chExt cx="220875" cy="217475"/>
          </a:xfrm>
        </p:grpSpPr>
        <p:sp>
          <p:nvSpPr>
            <p:cNvPr id="758" name="Google Shape;758;p19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9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" name="Google Shape;760;p19"/>
          <p:cNvGrpSpPr/>
          <p:nvPr/>
        </p:nvGrpSpPr>
        <p:grpSpPr>
          <a:xfrm>
            <a:off x="357713" y="1134375"/>
            <a:ext cx="357454" cy="956304"/>
            <a:chOff x="357713" y="600975"/>
            <a:chExt cx="357454" cy="956304"/>
          </a:xfrm>
        </p:grpSpPr>
        <p:sp>
          <p:nvSpPr>
            <p:cNvPr id="761" name="Google Shape;761;p19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9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9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9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" name="Google Shape;765;p19"/>
          <p:cNvGrpSpPr/>
          <p:nvPr/>
        </p:nvGrpSpPr>
        <p:grpSpPr>
          <a:xfrm>
            <a:off x="8043515" y="4161120"/>
            <a:ext cx="1965289" cy="517060"/>
            <a:chOff x="3539975" y="3523525"/>
            <a:chExt cx="745925" cy="196250"/>
          </a:xfrm>
        </p:grpSpPr>
        <p:sp>
          <p:nvSpPr>
            <p:cNvPr id="766" name="Google Shape;766;p19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9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9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9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9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9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9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9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9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9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9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9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9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9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9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9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2" name="Google Shape;782;p19"/>
          <p:cNvSpPr/>
          <p:nvPr/>
        </p:nvSpPr>
        <p:spPr>
          <a:xfrm>
            <a:off x="437788" y="25162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2">
    <p:spTree>
      <p:nvGrpSpPr>
        <p:cNvPr id="1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7" name="Google Shape;857;p22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858" name="Google Shape;858;p22"/>
          <p:cNvSpPr txBox="1">
            <a:spLocks noGrp="1"/>
          </p:cNvSpPr>
          <p:nvPr>
            <p:ph type="title"/>
          </p:nvPr>
        </p:nvSpPr>
        <p:spPr>
          <a:xfrm>
            <a:off x="5880200" y="1545007"/>
            <a:ext cx="2548200" cy="79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859" name="Google Shape;859;p22"/>
          <p:cNvSpPr txBox="1">
            <a:spLocks noGrp="1"/>
          </p:cNvSpPr>
          <p:nvPr>
            <p:ph type="subTitle" idx="1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860" name="Google Shape;860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026" y="-1108430"/>
            <a:ext cx="2733675" cy="289996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1" name="Google Shape;861;p22"/>
          <p:cNvGrpSpPr/>
          <p:nvPr/>
        </p:nvGrpSpPr>
        <p:grpSpPr>
          <a:xfrm>
            <a:off x="4093457" y="3925450"/>
            <a:ext cx="1039906" cy="679800"/>
            <a:chOff x="4082325" y="3790650"/>
            <a:chExt cx="1039906" cy="679800"/>
          </a:xfrm>
        </p:grpSpPr>
        <p:sp>
          <p:nvSpPr>
            <p:cNvPr id="862" name="Google Shape;862;p22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2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2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" name="Google Shape;865;p22"/>
          <p:cNvGrpSpPr/>
          <p:nvPr/>
        </p:nvGrpSpPr>
        <p:grpSpPr>
          <a:xfrm>
            <a:off x="7664983" y="4173896"/>
            <a:ext cx="793256" cy="182899"/>
            <a:chOff x="2685575" y="2835950"/>
            <a:chExt cx="433000" cy="99825"/>
          </a:xfrm>
        </p:grpSpPr>
        <p:sp>
          <p:nvSpPr>
            <p:cNvPr id="866" name="Google Shape;866;p22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2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2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2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" name="Google Shape;870;p22"/>
          <p:cNvGrpSpPr/>
          <p:nvPr/>
        </p:nvGrpSpPr>
        <p:grpSpPr>
          <a:xfrm>
            <a:off x="6492952" y="563770"/>
            <a:ext cx="1965289" cy="517060"/>
            <a:chOff x="3539975" y="3523525"/>
            <a:chExt cx="745925" cy="196250"/>
          </a:xfrm>
        </p:grpSpPr>
        <p:sp>
          <p:nvSpPr>
            <p:cNvPr id="871" name="Google Shape;871;p22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2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2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2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2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2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2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2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2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2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2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2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2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2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2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2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7" name="Google Shape;887;p22"/>
          <p:cNvSpPr/>
          <p:nvPr/>
        </p:nvSpPr>
        <p:spPr>
          <a:xfrm>
            <a:off x="6088025" y="398821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_2_1">
    <p:spTree>
      <p:nvGrpSpPr>
        <p:cNvPr id="1" name="Shape 1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3" name="Google Shape;1253;p2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254" name="Google Shape;1254;p28"/>
          <p:cNvSpPr txBox="1">
            <a:spLocks noGrp="1"/>
          </p:cNvSpPr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900"/>
              <a:buNone/>
              <a:defRPr sz="2100">
                <a:solidFill>
                  <a:schemeClr val="dk2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sp>
        <p:nvSpPr>
          <p:cNvPr id="1255" name="Google Shape;1255;p28"/>
          <p:cNvSpPr txBox="1">
            <a:spLocks noGrp="1"/>
          </p:cNvSpPr>
          <p:nvPr>
            <p:ph type="subTitle" idx="1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00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256" name="Google Shape;1256;p28"/>
          <p:cNvGrpSpPr/>
          <p:nvPr/>
        </p:nvGrpSpPr>
        <p:grpSpPr>
          <a:xfrm rot="-5400000" flipH="1">
            <a:off x="3352827" y="574632"/>
            <a:ext cx="289170" cy="284718"/>
            <a:chOff x="426000" y="3302025"/>
            <a:chExt cx="220875" cy="217475"/>
          </a:xfrm>
        </p:grpSpPr>
        <p:sp>
          <p:nvSpPr>
            <p:cNvPr id="1257" name="Google Shape;1257;p2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2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9" name="Google Shape;1259;p28"/>
          <p:cNvGrpSpPr/>
          <p:nvPr/>
        </p:nvGrpSpPr>
        <p:grpSpPr>
          <a:xfrm rot="-5400000" flipH="1">
            <a:off x="1014983" y="238830"/>
            <a:ext cx="357454" cy="956304"/>
            <a:chOff x="357713" y="600975"/>
            <a:chExt cx="357454" cy="956304"/>
          </a:xfrm>
        </p:grpSpPr>
        <p:sp>
          <p:nvSpPr>
            <p:cNvPr id="1260" name="Google Shape;1260;p2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2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2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2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64" name="Google Shape;1264;p28"/>
          <p:cNvGrpSpPr/>
          <p:nvPr/>
        </p:nvGrpSpPr>
        <p:grpSpPr>
          <a:xfrm>
            <a:off x="6738826" y="3585022"/>
            <a:ext cx="2019176" cy="2019176"/>
            <a:chOff x="1943325" y="-220375"/>
            <a:chExt cx="1298672" cy="1298672"/>
          </a:xfrm>
        </p:grpSpPr>
        <p:sp>
          <p:nvSpPr>
            <p:cNvPr id="1265" name="Google Shape;1265;p28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28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28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28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28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28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28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28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28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28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28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28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28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28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28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28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28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28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28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28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28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28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28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28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28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28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28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28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28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28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28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28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28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28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28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28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28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28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28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28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28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28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28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28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28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28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28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28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3" name="Google Shape;1313;p28"/>
          <p:cNvGrpSpPr/>
          <p:nvPr/>
        </p:nvGrpSpPr>
        <p:grpSpPr>
          <a:xfrm>
            <a:off x="1020340" y="4088183"/>
            <a:ext cx="1965289" cy="517060"/>
            <a:chOff x="3539975" y="3523525"/>
            <a:chExt cx="745925" cy="196250"/>
          </a:xfrm>
        </p:grpSpPr>
        <p:sp>
          <p:nvSpPr>
            <p:cNvPr id="1314" name="Google Shape;1314;p2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2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2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2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2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2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2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2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2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2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2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2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2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2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2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2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5">
    <p:spTree>
      <p:nvGrpSpPr>
        <p:cNvPr id="1" name="Shape 1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4" name="Google Shape;1614;p37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5" name="Google Shape;1615;p37"/>
          <p:cNvPicPr preferRelativeResize="0"/>
          <p:nvPr/>
        </p:nvPicPr>
        <p:blipFill rotWithShape="1">
          <a:blip r:embed="rId3">
            <a:alphaModFix amt="60000"/>
          </a:blip>
          <a:srcRect t="9" b="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6" name="Google Shape;1616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67701" y="375565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7" name="Google Shape;1617;p37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618" name="Google Shape;1618;p37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37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0" name="Google Shape;1620;p37"/>
          <p:cNvGrpSpPr/>
          <p:nvPr/>
        </p:nvGrpSpPr>
        <p:grpSpPr>
          <a:xfrm>
            <a:off x="357713" y="905775"/>
            <a:ext cx="357454" cy="956304"/>
            <a:chOff x="357713" y="600975"/>
            <a:chExt cx="357454" cy="956304"/>
          </a:xfrm>
        </p:grpSpPr>
        <p:sp>
          <p:nvSpPr>
            <p:cNvPr id="1621" name="Google Shape;1621;p3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3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3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3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25" name="Google Shape;1625;p37"/>
          <p:cNvGrpSpPr/>
          <p:nvPr/>
        </p:nvGrpSpPr>
        <p:grpSpPr>
          <a:xfrm>
            <a:off x="5258308" y="722871"/>
            <a:ext cx="793256" cy="182899"/>
            <a:chOff x="2685575" y="2835950"/>
            <a:chExt cx="433000" cy="99825"/>
          </a:xfrm>
        </p:grpSpPr>
        <p:sp>
          <p:nvSpPr>
            <p:cNvPr id="1626" name="Google Shape;1626;p3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3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3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3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30" name="Google Shape;1630;p37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1631" name="Google Shape;1631;p37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37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37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37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37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37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37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37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37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37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37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37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37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37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37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37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47" name="Google Shape;1647;p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164689" y="-8023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5_1">
    <p:spTree>
      <p:nvGrpSpPr>
        <p:cNvPr id="1" name="Shape 1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9" name="Google Shape;1649;p3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0" name="Google Shape;1650;p38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51" name="Google Shape;1651;p38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652" name="Google Shape;1652;p3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38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4" name="Google Shape;1654;p38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655" name="Google Shape;1655;p38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38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38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38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38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38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38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38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38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38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38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38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38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38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38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38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38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38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38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38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38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38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38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38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38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38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38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38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38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38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38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38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38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38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38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38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38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38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38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38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38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38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38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38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38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38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38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38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03" name="Google Shape;1703;p38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704" name="Google Shape;1704;p3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3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3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3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3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3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3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3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3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3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3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3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3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3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3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3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720" name="Google Shape;172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96" name="Google Shape;96;p3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97" name="Google Shape;97;p3"/>
          <p:cNvSpPr txBox="1">
            <a:spLocks noGrp="1"/>
          </p:cNvSpPr>
          <p:nvPr>
            <p:ph type="title" idx="2" hasCustomPrompt="1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8" name="Google Shape;98;p3"/>
          <p:cNvSpPr txBox="1">
            <a:spLocks noGrp="1"/>
          </p:cNvSpPr>
          <p:nvPr>
            <p:ph type="subTitle" idx="1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99" name="Google Shape;99;p3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flipH="1">
            <a:off x="-9" y="401607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0" name="Google Shape;100;p3"/>
          <p:cNvGrpSpPr/>
          <p:nvPr/>
        </p:nvGrpSpPr>
        <p:grpSpPr>
          <a:xfrm flipH="1">
            <a:off x="8483181" y="4016070"/>
            <a:ext cx="283332" cy="284718"/>
            <a:chOff x="423709" y="3302025"/>
            <a:chExt cx="216416" cy="217475"/>
          </a:xfrm>
        </p:grpSpPr>
        <p:sp>
          <p:nvSpPr>
            <p:cNvPr id="101" name="Google Shape;101;p3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3"/>
            <p:cNvSpPr/>
            <p:nvPr/>
          </p:nvSpPr>
          <p:spPr>
            <a:xfrm>
              <a:off x="423709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103;p3"/>
          <p:cNvGrpSpPr/>
          <p:nvPr/>
        </p:nvGrpSpPr>
        <p:grpSpPr>
          <a:xfrm flipH="1">
            <a:off x="8175513" y="140497"/>
            <a:ext cx="2019176" cy="2019176"/>
            <a:chOff x="1943325" y="-220375"/>
            <a:chExt cx="1298672" cy="1298672"/>
          </a:xfrm>
        </p:grpSpPr>
        <p:sp>
          <p:nvSpPr>
            <p:cNvPr id="104" name="Google Shape;104;p3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3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3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3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3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3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3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3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3"/>
          <p:cNvGrpSpPr/>
          <p:nvPr/>
        </p:nvGrpSpPr>
        <p:grpSpPr>
          <a:xfrm flipH="1">
            <a:off x="-467701" y="3429220"/>
            <a:ext cx="1965289" cy="517060"/>
            <a:chOff x="3539975" y="3523525"/>
            <a:chExt cx="745925" cy="196250"/>
          </a:xfrm>
        </p:grpSpPr>
        <p:sp>
          <p:nvSpPr>
            <p:cNvPr id="153" name="Google Shape;153;p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69" name="Google Shape;169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03499" y="-646075"/>
            <a:ext cx="2527512" cy="268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Google Shape;183;p5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5"/>
          <p:cNvSpPr txBox="1">
            <a:spLocks noGrp="1"/>
          </p:cNvSpPr>
          <p:nvPr>
            <p:ph type="subTitle" idx="1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5" name="Google Shape;185;p5"/>
          <p:cNvSpPr txBox="1">
            <a:spLocks noGrp="1"/>
          </p:cNvSpPr>
          <p:nvPr>
            <p:ph type="subTitle" idx="2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6" name="Google Shape;186;p5"/>
          <p:cNvSpPr txBox="1">
            <a:spLocks noGrp="1"/>
          </p:cNvSpPr>
          <p:nvPr>
            <p:ph type="subTitle" idx="3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7" name="Google Shape;187;p5"/>
          <p:cNvSpPr txBox="1">
            <a:spLocks noGrp="1"/>
          </p:cNvSpPr>
          <p:nvPr>
            <p:ph type="subTitle" idx="4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8" name="Google Shape;188;p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pic>
        <p:nvPicPr>
          <p:cNvPr id="189" name="Google Shape;189;p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>
            <a:off x="-2384751" y="3735300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0" name="Google Shape;190;p5"/>
          <p:cNvGrpSpPr/>
          <p:nvPr/>
        </p:nvGrpSpPr>
        <p:grpSpPr>
          <a:xfrm rot="10800000" flipH="1">
            <a:off x="400702" y="1439175"/>
            <a:ext cx="283332" cy="284718"/>
            <a:chOff x="432750" y="3302025"/>
            <a:chExt cx="216416" cy="217475"/>
          </a:xfrm>
        </p:grpSpPr>
        <p:sp>
          <p:nvSpPr>
            <p:cNvPr id="191" name="Google Shape;191;p5"/>
            <p:cNvSpPr/>
            <p:nvPr/>
          </p:nvSpPr>
          <p:spPr>
            <a:xfrm>
              <a:off x="435041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5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193;p5"/>
          <p:cNvGrpSpPr/>
          <p:nvPr/>
        </p:nvGrpSpPr>
        <p:grpSpPr>
          <a:xfrm rot="10800000" flipH="1">
            <a:off x="357713" y="2873685"/>
            <a:ext cx="357454" cy="956304"/>
            <a:chOff x="357713" y="600975"/>
            <a:chExt cx="357454" cy="956304"/>
          </a:xfrm>
        </p:grpSpPr>
        <p:sp>
          <p:nvSpPr>
            <p:cNvPr id="194" name="Google Shape;194;p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8" name="Google Shape;198;p5"/>
          <p:cNvGrpSpPr/>
          <p:nvPr/>
        </p:nvGrpSpPr>
        <p:grpSpPr>
          <a:xfrm>
            <a:off x="8013814" y="-799203"/>
            <a:ext cx="2019176" cy="2019176"/>
            <a:chOff x="1943325" y="-220375"/>
            <a:chExt cx="1298672" cy="1298672"/>
          </a:xfrm>
        </p:grpSpPr>
        <p:sp>
          <p:nvSpPr>
            <p:cNvPr id="199" name="Google Shape;199;p5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5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5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5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5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5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5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5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5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5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5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5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5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5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5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5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5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5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5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5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5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5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5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5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5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5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5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5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5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5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5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5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5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5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5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5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5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5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5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5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5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5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5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5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5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5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5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5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7" name="Google Shape;247;p5"/>
          <p:cNvGrpSpPr/>
          <p:nvPr/>
        </p:nvGrpSpPr>
        <p:grpSpPr>
          <a:xfrm>
            <a:off x="8366565" y="3429220"/>
            <a:ext cx="1965289" cy="517060"/>
            <a:chOff x="3539975" y="3523525"/>
            <a:chExt cx="745925" cy="196250"/>
          </a:xfrm>
        </p:grpSpPr>
        <p:sp>
          <p:nvSpPr>
            <p:cNvPr id="248" name="Google Shape;248;p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6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267" name="Google Shape;267;p6"/>
          <p:cNvGrpSpPr/>
          <p:nvPr/>
        </p:nvGrpSpPr>
        <p:grpSpPr>
          <a:xfrm flipH="1">
            <a:off x="-99423" y="4189150"/>
            <a:ext cx="1039906" cy="679800"/>
            <a:chOff x="4082325" y="3790650"/>
            <a:chExt cx="1039906" cy="679800"/>
          </a:xfrm>
        </p:grpSpPr>
        <p:sp>
          <p:nvSpPr>
            <p:cNvPr id="268" name="Google Shape;268;p6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6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6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1" name="Google Shape;271;p6"/>
          <p:cNvGrpSpPr/>
          <p:nvPr/>
        </p:nvGrpSpPr>
        <p:grpSpPr>
          <a:xfrm rot="5400000">
            <a:off x="8405096" y="2480296"/>
            <a:ext cx="793256" cy="182899"/>
            <a:chOff x="2685575" y="2835950"/>
            <a:chExt cx="433000" cy="99825"/>
          </a:xfrm>
        </p:grpSpPr>
        <p:sp>
          <p:nvSpPr>
            <p:cNvPr id="272" name="Google Shape;272;p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" name="Google Shape;276;p6"/>
          <p:cNvGrpSpPr/>
          <p:nvPr/>
        </p:nvGrpSpPr>
        <p:grpSpPr>
          <a:xfrm flipH="1">
            <a:off x="8194575" y="4265345"/>
            <a:ext cx="1965289" cy="517060"/>
            <a:chOff x="3539975" y="3523525"/>
            <a:chExt cx="745925" cy="196250"/>
          </a:xfrm>
        </p:grpSpPr>
        <p:sp>
          <p:nvSpPr>
            <p:cNvPr id="277" name="Google Shape;277;p6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6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6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6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6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6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6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6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6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6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6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6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6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6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6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6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4" name="Google Shape;374;p8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375" name="Google Shape;375;p8"/>
          <p:cNvSpPr txBox="1">
            <a:spLocks noGrp="1"/>
          </p:cNvSpPr>
          <p:nvPr>
            <p:ph type="title"/>
          </p:nvPr>
        </p:nvSpPr>
        <p:spPr>
          <a:xfrm>
            <a:off x="1987800" y="1227877"/>
            <a:ext cx="5168400" cy="26154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9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grpSp>
        <p:nvGrpSpPr>
          <p:cNvPr id="376" name="Google Shape;376;p8"/>
          <p:cNvGrpSpPr/>
          <p:nvPr/>
        </p:nvGrpSpPr>
        <p:grpSpPr>
          <a:xfrm rot="-5400000">
            <a:off x="2819427" y="4284163"/>
            <a:ext cx="289170" cy="284718"/>
            <a:chOff x="426000" y="3302025"/>
            <a:chExt cx="220875" cy="217475"/>
          </a:xfrm>
        </p:grpSpPr>
        <p:sp>
          <p:nvSpPr>
            <p:cNvPr id="377" name="Google Shape;377;p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9" name="Google Shape;379;p8"/>
          <p:cNvGrpSpPr/>
          <p:nvPr/>
        </p:nvGrpSpPr>
        <p:grpSpPr>
          <a:xfrm rot="-5400000">
            <a:off x="1014983" y="3948380"/>
            <a:ext cx="357454" cy="956304"/>
            <a:chOff x="357713" y="600975"/>
            <a:chExt cx="357454" cy="956304"/>
          </a:xfrm>
        </p:grpSpPr>
        <p:sp>
          <p:nvSpPr>
            <p:cNvPr id="380" name="Google Shape;380;p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4" name="Google Shape;384;p8"/>
          <p:cNvSpPr/>
          <p:nvPr/>
        </p:nvSpPr>
        <p:spPr>
          <a:xfrm>
            <a:off x="5427233" y="409866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6" name="Google Shape;526;p11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27" name="Google Shape;527;p11"/>
          <p:cNvSpPr txBox="1">
            <a:spLocks noGrp="1"/>
          </p:cNvSpPr>
          <p:nvPr>
            <p:ph type="title" hasCustomPrompt="1"/>
          </p:nvPr>
        </p:nvSpPr>
        <p:spPr>
          <a:xfrm>
            <a:off x="1189500" y="1573088"/>
            <a:ext cx="6765000" cy="1191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7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28" name="Google Shape;528;p11"/>
          <p:cNvSpPr txBox="1">
            <a:spLocks noGrp="1"/>
          </p:cNvSpPr>
          <p:nvPr>
            <p:ph type="subTitle" idx="1"/>
          </p:nvPr>
        </p:nvSpPr>
        <p:spPr>
          <a:xfrm>
            <a:off x="1189500" y="3008635"/>
            <a:ext cx="6765000" cy="34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29" name="Google Shape;529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241816" y="3790725"/>
            <a:ext cx="9353213" cy="26812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30" name="Google Shape;530;p11"/>
          <p:cNvGrpSpPr/>
          <p:nvPr/>
        </p:nvGrpSpPr>
        <p:grpSpPr>
          <a:xfrm flipH="1">
            <a:off x="8446294" y="3580345"/>
            <a:ext cx="289170" cy="284718"/>
            <a:chOff x="426000" y="3302025"/>
            <a:chExt cx="220875" cy="217475"/>
          </a:xfrm>
        </p:grpSpPr>
        <p:sp>
          <p:nvSpPr>
            <p:cNvPr id="531" name="Google Shape;531;p11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1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" name="Google Shape;533;p11"/>
          <p:cNvGrpSpPr/>
          <p:nvPr/>
        </p:nvGrpSpPr>
        <p:grpSpPr>
          <a:xfrm flipH="1">
            <a:off x="8412161" y="940850"/>
            <a:ext cx="357454" cy="956304"/>
            <a:chOff x="357713" y="600975"/>
            <a:chExt cx="357454" cy="956304"/>
          </a:xfrm>
        </p:grpSpPr>
        <p:sp>
          <p:nvSpPr>
            <p:cNvPr id="534" name="Google Shape;534;p11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1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1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1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" name="Google Shape;538;p11"/>
          <p:cNvGrpSpPr/>
          <p:nvPr/>
        </p:nvGrpSpPr>
        <p:grpSpPr>
          <a:xfrm flipH="1">
            <a:off x="-1204526" y="3464295"/>
            <a:ext cx="1965289" cy="517060"/>
            <a:chOff x="3539975" y="3523525"/>
            <a:chExt cx="745925" cy="196250"/>
          </a:xfrm>
        </p:grpSpPr>
        <p:sp>
          <p:nvSpPr>
            <p:cNvPr id="539" name="Google Shape;539;p11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1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1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1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1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1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1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1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1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1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1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1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1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1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1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1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5" name="Google Shape;555;p11"/>
          <p:cNvSpPr/>
          <p:nvPr/>
        </p:nvSpPr>
        <p:spPr>
          <a:xfrm flipH="1">
            <a:off x="505591" y="27932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8" name="Google Shape;558;p13"/>
          <p:cNvPicPr preferRelativeResize="0"/>
          <p:nvPr/>
        </p:nvPicPr>
        <p:blipFill rotWithShape="1">
          <a:blip r:embed="rId2">
            <a:alphaModFix amt="60000"/>
          </a:blip>
          <a:srcRect l="39" r="29"/>
          <a:stretch/>
        </p:blipFill>
        <p:spPr>
          <a:xfrm rot="10800000" flipH="1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559" name="Google Shape;559;p13"/>
          <p:cNvSpPr txBox="1">
            <a:spLocks noGrp="1"/>
          </p:cNvSpPr>
          <p:nvPr>
            <p:ph type="title" hasCustomPrompt="1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0" name="Google Shape;560;p13"/>
          <p:cNvSpPr txBox="1">
            <a:spLocks noGrp="1"/>
          </p:cNvSpPr>
          <p:nvPr>
            <p:ph type="subTitle" idx="1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1" name="Google Shape;561;p13"/>
          <p:cNvSpPr txBox="1">
            <a:spLocks noGrp="1"/>
          </p:cNvSpPr>
          <p:nvPr>
            <p:ph type="subTitle" idx="2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2" name="Google Shape;562;p13"/>
          <p:cNvSpPr txBox="1">
            <a:spLocks noGrp="1"/>
          </p:cNvSpPr>
          <p:nvPr>
            <p:ph type="title" idx="3" hasCustomPrompt="1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3" name="Google Shape;563;p13"/>
          <p:cNvSpPr txBox="1">
            <a:spLocks noGrp="1"/>
          </p:cNvSpPr>
          <p:nvPr>
            <p:ph type="subTitle" idx="4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4" name="Google Shape;564;p13"/>
          <p:cNvSpPr txBox="1">
            <a:spLocks noGrp="1"/>
          </p:cNvSpPr>
          <p:nvPr>
            <p:ph type="subTitle" idx="5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5" name="Google Shape;565;p13"/>
          <p:cNvSpPr txBox="1">
            <a:spLocks noGrp="1"/>
          </p:cNvSpPr>
          <p:nvPr>
            <p:ph type="title" idx="6" hasCustomPrompt="1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6" name="Google Shape;566;p13"/>
          <p:cNvSpPr txBox="1">
            <a:spLocks noGrp="1"/>
          </p:cNvSpPr>
          <p:nvPr>
            <p:ph type="subTitle" idx="7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7" name="Google Shape;567;p13"/>
          <p:cNvSpPr txBox="1">
            <a:spLocks noGrp="1"/>
          </p:cNvSpPr>
          <p:nvPr>
            <p:ph type="subTitle" idx="8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8" name="Google Shape;568;p13"/>
          <p:cNvSpPr txBox="1">
            <a:spLocks noGrp="1"/>
          </p:cNvSpPr>
          <p:nvPr>
            <p:ph type="title" idx="9" hasCustomPrompt="1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69" name="Google Shape;569;p13"/>
          <p:cNvSpPr txBox="1">
            <a:spLocks noGrp="1"/>
          </p:cNvSpPr>
          <p:nvPr>
            <p:ph type="subTitle" idx="13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0" name="Google Shape;570;p13"/>
          <p:cNvSpPr txBox="1">
            <a:spLocks noGrp="1"/>
          </p:cNvSpPr>
          <p:nvPr>
            <p:ph type="subTitle" idx="14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1" name="Google Shape;571;p13"/>
          <p:cNvSpPr txBox="1">
            <a:spLocks noGrp="1"/>
          </p:cNvSpPr>
          <p:nvPr>
            <p:ph type="title" idx="15" hasCustomPrompt="1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2" name="Google Shape;572;p13"/>
          <p:cNvSpPr txBox="1">
            <a:spLocks noGrp="1"/>
          </p:cNvSpPr>
          <p:nvPr>
            <p:ph type="subTitle" idx="16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3" name="Google Shape;573;p13"/>
          <p:cNvSpPr txBox="1">
            <a:spLocks noGrp="1"/>
          </p:cNvSpPr>
          <p:nvPr>
            <p:ph type="subTitle" idx="17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4" name="Google Shape;574;p13"/>
          <p:cNvSpPr txBox="1">
            <a:spLocks noGrp="1"/>
          </p:cNvSpPr>
          <p:nvPr>
            <p:ph type="title" idx="18" hasCustomPrompt="1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23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700"/>
              <a:buNone/>
              <a:defRPr sz="3700"/>
            </a:lvl9pPr>
          </a:lstStyle>
          <a:p>
            <a:r>
              <a:t>xx%</a:t>
            </a:r>
          </a:p>
        </p:txBody>
      </p:sp>
      <p:sp>
        <p:nvSpPr>
          <p:cNvPr id="575" name="Google Shape;575;p13"/>
          <p:cNvSpPr txBox="1">
            <a:spLocks noGrp="1"/>
          </p:cNvSpPr>
          <p:nvPr>
            <p:ph type="subTitle" idx="19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6" name="Google Shape;576;p13"/>
          <p:cNvSpPr txBox="1">
            <a:spLocks noGrp="1"/>
          </p:cNvSpPr>
          <p:nvPr>
            <p:ph type="subTitle" idx="20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7" name="Google Shape;577;p13"/>
          <p:cNvSpPr txBox="1">
            <a:spLocks noGrp="1"/>
          </p:cNvSpPr>
          <p:nvPr>
            <p:ph type="title" idx="21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578" name="Google Shape;578;p13"/>
          <p:cNvGrpSpPr/>
          <p:nvPr/>
        </p:nvGrpSpPr>
        <p:grpSpPr>
          <a:xfrm>
            <a:off x="8246982" y="3753300"/>
            <a:ext cx="1039906" cy="679800"/>
            <a:chOff x="4082325" y="3790650"/>
            <a:chExt cx="1039906" cy="679800"/>
          </a:xfrm>
        </p:grpSpPr>
        <p:sp>
          <p:nvSpPr>
            <p:cNvPr id="579" name="Google Shape;579;p13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3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3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" name="Google Shape;582;p13"/>
          <p:cNvGrpSpPr/>
          <p:nvPr/>
        </p:nvGrpSpPr>
        <p:grpSpPr>
          <a:xfrm>
            <a:off x="-846423" y="4392645"/>
            <a:ext cx="1965289" cy="517060"/>
            <a:chOff x="3539975" y="3523525"/>
            <a:chExt cx="745925" cy="196250"/>
          </a:xfrm>
        </p:grpSpPr>
        <p:sp>
          <p:nvSpPr>
            <p:cNvPr id="583" name="Google Shape;583;p13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3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3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3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3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3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3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3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3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3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3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3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3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3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3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3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" name="Google Shape;599;p13"/>
          <p:cNvGrpSpPr/>
          <p:nvPr/>
        </p:nvGrpSpPr>
        <p:grpSpPr>
          <a:xfrm flipH="1">
            <a:off x="-3594575" y="-199329"/>
            <a:ext cx="4000413" cy="3175881"/>
            <a:chOff x="5207925" y="-1994879"/>
            <a:chExt cx="4000413" cy="3175881"/>
          </a:xfrm>
        </p:grpSpPr>
        <p:sp>
          <p:nvSpPr>
            <p:cNvPr id="600" name="Google Shape;600;p13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3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3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1_1_1_1_1_2">
    <p:spTree>
      <p:nvGrpSpPr>
        <p:cNvPr id="1" name="Shape 6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2" name="Google Shape;612;p15"/>
          <p:cNvPicPr preferRelativeResize="0"/>
          <p:nvPr/>
        </p:nvPicPr>
        <p:blipFill rotWithShape="1">
          <a:blip r:embed="rId2">
            <a:alphaModFix amt="60000"/>
          </a:blip>
          <a:srcRect t="9" b="9"/>
          <a:stretch/>
        </p:blipFill>
        <p:spPr>
          <a:xfrm rot="10800000">
            <a:off x="0" y="1"/>
            <a:ext cx="914400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15"/>
          <p:cNvSpPr txBox="1">
            <a:spLocks noGrp="1"/>
          </p:cNvSpPr>
          <p:nvPr>
            <p:ph type="subTitle" idx="1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4" name="Google Shape;614;p15"/>
          <p:cNvSpPr txBox="1">
            <a:spLocks noGrp="1"/>
          </p:cNvSpPr>
          <p:nvPr>
            <p:ph type="subTitle" idx="2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5" name="Google Shape;615;p15"/>
          <p:cNvSpPr txBox="1">
            <a:spLocks noGrp="1"/>
          </p:cNvSpPr>
          <p:nvPr>
            <p:ph type="subTitle" idx="3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6" name="Google Shape;616;p15"/>
          <p:cNvSpPr txBox="1">
            <a:spLocks noGrp="1"/>
          </p:cNvSpPr>
          <p:nvPr>
            <p:ph type="subTitle" idx="4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7" name="Google Shape;617;p15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900"/>
              <a:buNone/>
              <a:defRPr sz="2900">
                <a:latin typeface="Aldrich"/>
                <a:ea typeface="Aldrich"/>
                <a:cs typeface="Aldrich"/>
                <a:sym typeface="Aldri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900"/>
              <a:buNone/>
              <a:defRPr/>
            </a:lvl9pPr>
          </a:lstStyle>
          <a:p>
            <a:endParaRPr/>
          </a:p>
        </p:txBody>
      </p:sp>
      <p:grpSp>
        <p:nvGrpSpPr>
          <p:cNvPr id="618" name="Google Shape;618;p15"/>
          <p:cNvGrpSpPr/>
          <p:nvPr/>
        </p:nvGrpSpPr>
        <p:grpSpPr>
          <a:xfrm>
            <a:off x="391864" y="4078670"/>
            <a:ext cx="289170" cy="284718"/>
            <a:chOff x="426000" y="3302025"/>
            <a:chExt cx="220875" cy="217475"/>
          </a:xfrm>
        </p:grpSpPr>
        <p:sp>
          <p:nvSpPr>
            <p:cNvPr id="619" name="Google Shape;619;p15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5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" name="Google Shape;621;p15"/>
          <p:cNvGrpSpPr/>
          <p:nvPr/>
        </p:nvGrpSpPr>
        <p:grpSpPr>
          <a:xfrm>
            <a:off x="357713" y="1439175"/>
            <a:ext cx="357454" cy="956304"/>
            <a:chOff x="357713" y="600975"/>
            <a:chExt cx="357454" cy="956304"/>
          </a:xfrm>
        </p:grpSpPr>
        <p:sp>
          <p:nvSpPr>
            <p:cNvPr id="622" name="Google Shape;622;p15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5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5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5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" name="Google Shape;626;p15"/>
          <p:cNvGrpSpPr/>
          <p:nvPr/>
        </p:nvGrpSpPr>
        <p:grpSpPr>
          <a:xfrm>
            <a:off x="4216658" y="4528371"/>
            <a:ext cx="793256" cy="182899"/>
            <a:chOff x="2685575" y="2835950"/>
            <a:chExt cx="433000" cy="99825"/>
          </a:xfrm>
        </p:grpSpPr>
        <p:sp>
          <p:nvSpPr>
            <p:cNvPr id="627" name="Google Shape;627;p15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5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5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5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" name="Google Shape;631;p15"/>
          <p:cNvGrpSpPr/>
          <p:nvPr/>
        </p:nvGrpSpPr>
        <p:grpSpPr>
          <a:xfrm>
            <a:off x="7786565" y="4346720"/>
            <a:ext cx="1965289" cy="517060"/>
            <a:chOff x="3539975" y="3523525"/>
            <a:chExt cx="745925" cy="196250"/>
          </a:xfrm>
        </p:grpSpPr>
        <p:sp>
          <p:nvSpPr>
            <p:cNvPr id="632" name="Google Shape;632;p15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5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5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5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5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5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5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5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5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5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5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5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5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5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5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5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48" name="Google Shape;648;p15"/>
          <p:cNvPicPr preferRelativeResize="0"/>
          <p:nvPr/>
        </p:nvPicPr>
        <p:blipFill rotWithShape="1">
          <a:blip r:embed="rId3">
            <a:alphaModFix/>
          </a:blip>
          <a:srcRect l="228" r="238"/>
          <a:stretch/>
        </p:blipFill>
        <p:spPr>
          <a:xfrm rot="10800000" flipH="1">
            <a:off x="6828749" y="-445753"/>
            <a:ext cx="9353213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649" name="Google Shape;649;p15"/>
          <p:cNvSpPr txBox="1">
            <a:spLocks noGrp="1"/>
          </p:cNvSpPr>
          <p:nvPr>
            <p:ph type="subTitle" idx="5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0" name="Google Shape;650;p15"/>
          <p:cNvSpPr txBox="1">
            <a:spLocks noGrp="1"/>
          </p:cNvSpPr>
          <p:nvPr>
            <p:ph type="subTitle" idx="6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1" name="Google Shape;651;p15"/>
          <p:cNvSpPr txBox="1">
            <a:spLocks noGrp="1"/>
          </p:cNvSpPr>
          <p:nvPr>
            <p:ph type="subTitle" idx="7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100">
                <a:latin typeface="Aldrich"/>
                <a:ea typeface="Aldrich"/>
                <a:cs typeface="Aldrich"/>
                <a:sym typeface="Aldrich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2" name="Google Shape;652;p15"/>
          <p:cNvSpPr txBox="1">
            <a:spLocks noGrp="1"/>
          </p:cNvSpPr>
          <p:nvPr>
            <p:ph type="subTitle" idx="8"/>
          </p:nvPr>
        </p:nvSpPr>
        <p:spPr>
          <a:xfrm>
            <a:off x="2027646" y="1978229"/>
            <a:ext cx="2281800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7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Font typeface="Aldrich"/>
              <a:buNone/>
              <a:defRPr sz="2900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550" y="1152475"/>
            <a:ext cx="7713000" cy="345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Bai Jamjuree"/>
              <a:buChar char="●"/>
              <a:defRPr sz="1800"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○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■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●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○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■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●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○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Bai Jamjuree"/>
              <a:buChar char="■"/>
              <a:defRPr>
                <a:solidFill>
                  <a:schemeClr val="dk2"/>
                </a:solidFill>
                <a:latin typeface="Bai Jamjuree"/>
                <a:ea typeface="Bai Jamjuree"/>
                <a:cs typeface="Bai Jamjuree"/>
                <a:sym typeface="Bai Jamjure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4" r:id="rId5"/>
    <p:sldLayoutId id="2147483657" r:id="rId6"/>
    <p:sldLayoutId id="2147483658" r:id="rId7"/>
    <p:sldLayoutId id="2147483659" r:id="rId8"/>
    <p:sldLayoutId id="2147483661" r:id="rId9"/>
    <p:sldLayoutId id="2147483662" r:id="rId10"/>
    <p:sldLayoutId id="2147483663" r:id="rId11"/>
    <p:sldLayoutId id="2147483664" r:id="rId12"/>
    <p:sldLayoutId id="2147483665" r:id="rId13"/>
    <p:sldLayoutId id="2147483668" r:id="rId14"/>
    <p:sldLayoutId id="2147483674" r:id="rId15"/>
    <p:sldLayoutId id="2147483683" r:id="rId16"/>
    <p:sldLayoutId id="214748368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6.jpeg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5" Type="http://schemas.microsoft.com/office/2007/relationships/hdphoto" Target="../media/hdphoto3.wdp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1" name="Google Shape;1731;p42"/>
          <p:cNvSpPr txBox="1">
            <a:spLocks noGrp="1"/>
          </p:cNvSpPr>
          <p:nvPr>
            <p:ph type="ctrTitle"/>
          </p:nvPr>
        </p:nvSpPr>
        <p:spPr>
          <a:xfrm>
            <a:off x="1248375" y="1541473"/>
            <a:ext cx="6647100" cy="1695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200"/>
              </a:spcAft>
              <a:buNone/>
            </a:pPr>
            <a:r>
              <a:rPr lang="en" sz="5800" dirty="0"/>
              <a:t>Flight Control</a:t>
            </a:r>
            <a:br>
              <a:rPr lang="en" sz="5800" dirty="0"/>
            </a:br>
            <a:r>
              <a:rPr lang="en" sz="5800" dirty="0"/>
              <a:t>Team</a:t>
            </a:r>
            <a:endParaRPr sz="5050" dirty="0">
              <a:solidFill>
                <a:schemeClr val="dk2"/>
              </a:solidFill>
            </a:endParaRPr>
          </a:p>
        </p:txBody>
      </p:sp>
      <p:sp>
        <p:nvSpPr>
          <p:cNvPr id="1732" name="Google Shape;1732;p42"/>
          <p:cNvSpPr txBox="1">
            <a:spLocks noGrp="1"/>
          </p:cNvSpPr>
          <p:nvPr>
            <p:ph type="subTitle" idx="1"/>
          </p:nvPr>
        </p:nvSpPr>
        <p:spPr>
          <a:xfrm>
            <a:off x="1248525" y="3290708"/>
            <a:ext cx="6647100" cy="378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Here is where everything begins</a:t>
            </a:r>
            <a:endParaRPr dirty="0"/>
          </a:p>
        </p:txBody>
      </p:sp>
      <p:sp>
        <p:nvSpPr>
          <p:cNvPr id="1733" name="Google Shape;1733;p42"/>
          <p:cNvSpPr/>
          <p:nvPr/>
        </p:nvSpPr>
        <p:spPr>
          <a:xfrm>
            <a:off x="715550" y="23917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734" name="Google Shape;1734;p42"/>
          <p:cNvCxnSpPr/>
          <p:nvPr/>
        </p:nvCxnSpPr>
        <p:spPr>
          <a:xfrm>
            <a:off x="1863750" y="3162850"/>
            <a:ext cx="54165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0" name="Picture 2">
            <a:extLst>
              <a:ext uri="{FF2B5EF4-FFF2-40B4-BE49-F238E27FC236}">
                <a16:creationId xmlns:a16="http://schemas.microsoft.com/office/drawing/2014/main" id="{65838916-7299-FFDC-7B12-431FA471891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942" t="31310" r="20283" b="36022"/>
          <a:stretch/>
        </p:blipFill>
        <p:spPr bwMode="auto">
          <a:xfrm>
            <a:off x="3596185" y="3559525"/>
            <a:ext cx="1842410" cy="149231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p67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Big features</a:t>
            </a:r>
          </a:p>
        </p:txBody>
      </p:sp>
      <p:sp>
        <p:nvSpPr>
          <p:cNvPr id="2539" name="Google Shape;2539;p67"/>
          <p:cNvSpPr txBox="1">
            <a:spLocks noGrp="1"/>
          </p:cNvSpPr>
          <p:nvPr>
            <p:ph type="subTitle" idx="2"/>
          </p:nvPr>
        </p:nvSpPr>
        <p:spPr>
          <a:xfrm>
            <a:off x="3118513" y="2931239"/>
            <a:ext cx="3830175" cy="1731943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 algn="l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• Backup system incorporates mixing, provides consistency</a:t>
            </a:r>
            <a:b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</a:br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Autopilot mixing modes and manual override</a:t>
            </a:r>
          </a:p>
          <a:p>
            <a:pPr marL="0" indent="0" algn="l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• Multi-colored LED main visual indicator</a:t>
            </a:r>
          </a:p>
          <a:p>
            <a:pPr marL="0" indent="0" algn="l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• External safety switch</a:t>
            </a:r>
          </a:p>
          <a:p>
            <a:pPr marL="0" indent="0" algn="l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• High volume, multi-tone audio slider</a:t>
            </a:r>
          </a:p>
          <a:p>
            <a:pPr marL="0" indent="0" algn="l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• High-speed microSD card for extended periods of time</a:t>
            </a:r>
          </a:p>
        </p:txBody>
      </p:sp>
      <p:sp>
        <p:nvSpPr>
          <p:cNvPr id="2540" name="Google Shape;2540;p67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</a:t>
            </a:r>
          </a:p>
        </p:txBody>
      </p:sp>
      <p:sp>
        <p:nvSpPr>
          <p:cNvPr id="2541" name="Google Shape;2541;p67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orbel" panose="020B0503020204020204" pitchFamily="34" charset="0"/>
              </a:rPr>
              <a:t>The estimated price is $ 300</a:t>
            </a:r>
            <a:endParaRPr lang="en-US" dirty="0"/>
          </a:p>
        </p:txBody>
      </p:sp>
      <p:sp>
        <p:nvSpPr>
          <p:cNvPr id="2542" name="Google Shape;2542;p67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Name</a:t>
            </a:r>
          </a:p>
        </p:txBody>
      </p:sp>
      <p:sp>
        <p:nvSpPr>
          <p:cNvPr id="2543" name="Google Shape;2543;p67"/>
          <p:cNvSpPr txBox="1">
            <a:spLocks noGrp="1"/>
          </p:cNvSpPr>
          <p:nvPr>
            <p:ph type="subTitle" idx="6"/>
          </p:nvPr>
        </p:nvSpPr>
        <p:spPr>
          <a:xfrm>
            <a:off x="859809" y="3706074"/>
            <a:ext cx="2437546" cy="108428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Pixhawk Model Cube Orange </a:t>
            </a:r>
          </a:p>
        </p:txBody>
      </p:sp>
      <p:sp>
        <p:nvSpPr>
          <p:cNvPr id="2544" name="Google Shape;2544;p67"/>
          <p:cNvSpPr/>
          <p:nvPr/>
        </p:nvSpPr>
        <p:spPr>
          <a:xfrm>
            <a:off x="1878717" y="260495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67"/>
          <p:cNvSpPr/>
          <p:nvPr/>
        </p:nvSpPr>
        <p:spPr>
          <a:xfrm>
            <a:off x="4294242" y="199100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67"/>
          <p:cNvSpPr/>
          <p:nvPr/>
        </p:nvSpPr>
        <p:spPr>
          <a:xfrm>
            <a:off x="6709767" y="1391094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7" name="Google Shape;2547;p67"/>
          <p:cNvGrpSpPr/>
          <p:nvPr/>
        </p:nvGrpSpPr>
        <p:grpSpPr>
          <a:xfrm>
            <a:off x="4401910" y="2104364"/>
            <a:ext cx="340168" cy="340168"/>
            <a:chOff x="2676100" y="832575"/>
            <a:chExt cx="483125" cy="483125"/>
          </a:xfrm>
        </p:grpSpPr>
        <p:sp>
          <p:nvSpPr>
            <p:cNvPr id="2548" name="Google Shape;2548;p67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51" name="Google Shape;2551;p67"/>
          <p:cNvGrpSpPr/>
          <p:nvPr/>
        </p:nvGrpSpPr>
        <p:grpSpPr>
          <a:xfrm>
            <a:off x="1986174" y="2719639"/>
            <a:ext cx="340608" cy="340168"/>
            <a:chOff x="5053900" y="2021500"/>
            <a:chExt cx="483750" cy="483125"/>
          </a:xfrm>
        </p:grpSpPr>
        <p:sp>
          <p:nvSpPr>
            <p:cNvPr id="2552" name="Google Shape;2552;p6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7" name="Google Shape;2557;p6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8" name="Google Shape;2558;p6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9" name="Google Shape;2559;p6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0" name="Google Shape;2560;p67"/>
          <p:cNvGrpSpPr/>
          <p:nvPr/>
        </p:nvGrpSpPr>
        <p:grpSpPr>
          <a:xfrm>
            <a:off x="6801197" y="1504620"/>
            <a:ext cx="351663" cy="333831"/>
            <a:chOff x="6222125" y="2025975"/>
            <a:chExt cx="499450" cy="474125"/>
          </a:xfrm>
        </p:grpSpPr>
        <p:sp>
          <p:nvSpPr>
            <p:cNvPr id="2561" name="Google Shape;2561;p6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4" name="Google Shape;2564;p67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2565" name="Google Shape;2565;p6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7"/>
          <p:cNvGrpSpPr/>
          <p:nvPr/>
        </p:nvGrpSpPr>
        <p:grpSpPr>
          <a:xfrm flipH="1">
            <a:off x="2184488" y="1690446"/>
            <a:ext cx="793256" cy="182899"/>
            <a:chOff x="2685575" y="2835950"/>
            <a:chExt cx="433000" cy="99825"/>
          </a:xfrm>
        </p:grpSpPr>
        <p:sp>
          <p:nvSpPr>
            <p:cNvPr id="2570" name="Google Shape;2570;p6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4" name="Google Shape;2574;p67"/>
          <p:cNvGrpSpPr/>
          <p:nvPr/>
        </p:nvGrpSpPr>
        <p:grpSpPr>
          <a:xfrm flipH="1">
            <a:off x="5474263" y="-1003403"/>
            <a:ext cx="2019176" cy="2019176"/>
            <a:chOff x="1943325" y="-220375"/>
            <a:chExt cx="1298672" cy="1298672"/>
          </a:xfrm>
        </p:grpSpPr>
        <p:sp>
          <p:nvSpPr>
            <p:cNvPr id="2575" name="Google Shape;2575;p6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1795;p46">
            <a:extLst>
              <a:ext uri="{FF2B5EF4-FFF2-40B4-BE49-F238E27FC236}">
                <a16:creationId xmlns:a16="http://schemas.microsoft.com/office/drawing/2014/main" id="{E3F7927B-8AE3-297B-44A4-8DEC3652F424}"/>
              </a:ext>
            </a:extLst>
          </p:cNvPr>
          <p:cNvSpPr txBox="1">
            <a:spLocks/>
          </p:cNvSpPr>
          <p:nvPr/>
        </p:nvSpPr>
        <p:spPr>
          <a:xfrm>
            <a:off x="1051655" y="657453"/>
            <a:ext cx="3589914" cy="5700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Flight controller</a:t>
            </a:r>
          </a:p>
        </p:txBody>
      </p:sp>
    </p:spTree>
    <p:extLst>
      <p:ext uri="{BB962C8B-B14F-4D97-AF65-F5344CB8AC3E}">
        <p14:creationId xmlns:p14="http://schemas.microsoft.com/office/powerpoint/2010/main" val="3045181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p67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Big features</a:t>
            </a:r>
          </a:p>
        </p:txBody>
      </p:sp>
      <p:sp>
        <p:nvSpPr>
          <p:cNvPr id="2539" name="Google Shape;2539;p67"/>
          <p:cNvSpPr txBox="1">
            <a:spLocks noGrp="1"/>
          </p:cNvSpPr>
          <p:nvPr>
            <p:ph type="subTitle" idx="2"/>
          </p:nvPr>
        </p:nvSpPr>
        <p:spPr>
          <a:xfrm>
            <a:off x="3466617" y="3026981"/>
            <a:ext cx="2437545" cy="101275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Good over all performance</a:t>
            </a:r>
          </a:p>
        </p:txBody>
      </p:sp>
      <p:sp>
        <p:nvSpPr>
          <p:cNvPr id="2540" name="Google Shape;2540;p67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</a:t>
            </a:r>
          </a:p>
        </p:txBody>
      </p:sp>
      <p:sp>
        <p:nvSpPr>
          <p:cNvPr id="2541" name="Google Shape;2541;p67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orbel" panose="020B0503020204020204" pitchFamily="34" charset="0"/>
              </a:rPr>
              <a:t>The estimated price is $ 180</a:t>
            </a:r>
            <a:endParaRPr lang="en-US" dirty="0"/>
          </a:p>
        </p:txBody>
      </p:sp>
      <p:sp>
        <p:nvSpPr>
          <p:cNvPr id="2542" name="Google Shape;2542;p67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Name</a:t>
            </a:r>
          </a:p>
        </p:txBody>
      </p:sp>
      <p:sp>
        <p:nvSpPr>
          <p:cNvPr id="2543" name="Google Shape;2543;p67"/>
          <p:cNvSpPr txBox="1">
            <a:spLocks noGrp="1"/>
          </p:cNvSpPr>
          <p:nvPr>
            <p:ph type="subTitle" idx="6"/>
          </p:nvPr>
        </p:nvSpPr>
        <p:spPr>
          <a:xfrm>
            <a:off x="859809" y="3706074"/>
            <a:ext cx="2437546" cy="108428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Nvidia model jetson nano </a:t>
            </a:r>
          </a:p>
        </p:txBody>
      </p:sp>
      <p:sp>
        <p:nvSpPr>
          <p:cNvPr id="2544" name="Google Shape;2544;p67"/>
          <p:cNvSpPr/>
          <p:nvPr/>
        </p:nvSpPr>
        <p:spPr>
          <a:xfrm>
            <a:off x="1878717" y="260495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67"/>
          <p:cNvSpPr/>
          <p:nvPr/>
        </p:nvSpPr>
        <p:spPr>
          <a:xfrm>
            <a:off x="4294242" y="199100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67"/>
          <p:cNvSpPr/>
          <p:nvPr/>
        </p:nvSpPr>
        <p:spPr>
          <a:xfrm>
            <a:off x="6709767" y="1391094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7" name="Google Shape;2547;p67"/>
          <p:cNvGrpSpPr/>
          <p:nvPr/>
        </p:nvGrpSpPr>
        <p:grpSpPr>
          <a:xfrm>
            <a:off x="4401910" y="2104364"/>
            <a:ext cx="340168" cy="340168"/>
            <a:chOff x="2676100" y="832575"/>
            <a:chExt cx="483125" cy="483125"/>
          </a:xfrm>
        </p:grpSpPr>
        <p:sp>
          <p:nvSpPr>
            <p:cNvPr id="2548" name="Google Shape;2548;p67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51" name="Google Shape;2551;p67"/>
          <p:cNvGrpSpPr/>
          <p:nvPr/>
        </p:nvGrpSpPr>
        <p:grpSpPr>
          <a:xfrm>
            <a:off x="1986174" y="2719639"/>
            <a:ext cx="340608" cy="340168"/>
            <a:chOff x="5053900" y="2021500"/>
            <a:chExt cx="483750" cy="483125"/>
          </a:xfrm>
        </p:grpSpPr>
        <p:sp>
          <p:nvSpPr>
            <p:cNvPr id="2552" name="Google Shape;2552;p6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7" name="Google Shape;2557;p6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8" name="Google Shape;2558;p6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9" name="Google Shape;2559;p6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0" name="Google Shape;2560;p67"/>
          <p:cNvGrpSpPr/>
          <p:nvPr/>
        </p:nvGrpSpPr>
        <p:grpSpPr>
          <a:xfrm>
            <a:off x="6801197" y="1504620"/>
            <a:ext cx="351663" cy="333831"/>
            <a:chOff x="6222125" y="2025975"/>
            <a:chExt cx="499450" cy="474125"/>
          </a:xfrm>
        </p:grpSpPr>
        <p:sp>
          <p:nvSpPr>
            <p:cNvPr id="2561" name="Google Shape;2561;p6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4" name="Google Shape;2564;p67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2565" name="Google Shape;2565;p6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7"/>
          <p:cNvGrpSpPr/>
          <p:nvPr/>
        </p:nvGrpSpPr>
        <p:grpSpPr>
          <a:xfrm flipH="1">
            <a:off x="2184488" y="1690446"/>
            <a:ext cx="793256" cy="182899"/>
            <a:chOff x="2685575" y="2835950"/>
            <a:chExt cx="433000" cy="99825"/>
          </a:xfrm>
        </p:grpSpPr>
        <p:sp>
          <p:nvSpPr>
            <p:cNvPr id="2570" name="Google Shape;2570;p6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4" name="Google Shape;2574;p67"/>
          <p:cNvGrpSpPr/>
          <p:nvPr/>
        </p:nvGrpSpPr>
        <p:grpSpPr>
          <a:xfrm flipH="1">
            <a:off x="5474263" y="-1003403"/>
            <a:ext cx="2019176" cy="2019176"/>
            <a:chOff x="1943325" y="-220375"/>
            <a:chExt cx="1298672" cy="1298672"/>
          </a:xfrm>
        </p:grpSpPr>
        <p:sp>
          <p:nvSpPr>
            <p:cNvPr id="2575" name="Google Shape;2575;p6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1795;p46">
            <a:extLst>
              <a:ext uri="{FF2B5EF4-FFF2-40B4-BE49-F238E27FC236}">
                <a16:creationId xmlns:a16="http://schemas.microsoft.com/office/drawing/2014/main" id="{E3F7927B-8AE3-297B-44A4-8DEC3652F424}"/>
              </a:ext>
            </a:extLst>
          </p:cNvPr>
          <p:cNvSpPr txBox="1">
            <a:spLocks/>
          </p:cNvSpPr>
          <p:nvPr/>
        </p:nvSpPr>
        <p:spPr>
          <a:xfrm>
            <a:off x="614007" y="622901"/>
            <a:ext cx="3916054" cy="5700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Single board computer </a:t>
            </a:r>
          </a:p>
        </p:txBody>
      </p:sp>
    </p:spTree>
    <p:extLst>
      <p:ext uri="{BB962C8B-B14F-4D97-AF65-F5344CB8AC3E}">
        <p14:creationId xmlns:p14="http://schemas.microsoft.com/office/powerpoint/2010/main" val="4167241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p67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Big features</a:t>
            </a:r>
          </a:p>
        </p:txBody>
      </p:sp>
      <p:sp>
        <p:nvSpPr>
          <p:cNvPr id="2539" name="Google Shape;2539;p67"/>
          <p:cNvSpPr txBox="1">
            <a:spLocks noGrp="1"/>
          </p:cNvSpPr>
          <p:nvPr>
            <p:ph type="subTitle" idx="2"/>
          </p:nvPr>
        </p:nvSpPr>
        <p:spPr>
          <a:xfrm>
            <a:off x="3353219" y="3017189"/>
            <a:ext cx="2437545" cy="1012756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camera that detects distances between objects</a:t>
            </a:r>
          </a:p>
        </p:txBody>
      </p:sp>
      <p:sp>
        <p:nvSpPr>
          <p:cNvPr id="2540" name="Google Shape;2540;p67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</a:t>
            </a:r>
          </a:p>
        </p:txBody>
      </p:sp>
      <p:sp>
        <p:nvSpPr>
          <p:cNvPr id="2541" name="Google Shape;2541;p67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orbel" panose="020B0503020204020204" pitchFamily="34" charset="0"/>
              </a:rPr>
              <a:t>The estimated price is $ 300</a:t>
            </a:r>
            <a:endParaRPr lang="en-US" dirty="0"/>
          </a:p>
        </p:txBody>
      </p:sp>
      <p:sp>
        <p:nvSpPr>
          <p:cNvPr id="2542" name="Google Shape;2542;p67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Name</a:t>
            </a:r>
          </a:p>
        </p:txBody>
      </p:sp>
      <p:sp>
        <p:nvSpPr>
          <p:cNvPr id="2543" name="Google Shape;2543;p67"/>
          <p:cNvSpPr txBox="1">
            <a:spLocks noGrp="1"/>
          </p:cNvSpPr>
          <p:nvPr>
            <p:ph type="subTitle" idx="6"/>
          </p:nvPr>
        </p:nvSpPr>
        <p:spPr>
          <a:xfrm>
            <a:off x="859809" y="3706074"/>
            <a:ext cx="2437546" cy="108428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Intel® RealSense™ Depth Camera D435</a:t>
            </a:r>
          </a:p>
        </p:txBody>
      </p:sp>
      <p:sp>
        <p:nvSpPr>
          <p:cNvPr id="2544" name="Google Shape;2544;p67"/>
          <p:cNvSpPr/>
          <p:nvPr/>
        </p:nvSpPr>
        <p:spPr>
          <a:xfrm>
            <a:off x="1878717" y="260495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67"/>
          <p:cNvSpPr/>
          <p:nvPr/>
        </p:nvSpPr>
        <p:spPr>
          <a:xfrm>
            <a:off x="4294242" y="199100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67"/>
          <p:cNvSpPr/>
          <p:nvPr/>
        </p:nvSpPr>
        <p:spPr>
          <a:xfrm>
            <a:off x="6709767" y="1391094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7" name="Google Shape;2547;p67"/>
          <p:cNvGrpSpPr/>
          <p:nvPr/>
        </p:nvGrpSpPr>
        <p:grpSpPr>
          <a:xfrm>
            <a:off x="4401910" y="2104364"/>
            <a:ext cx="340168" cy="340168"/>
            <a:chOff x="2676100" y="832575"/>
            <a:chExt cx="483125" cy="483125"/>
          </a:xfrm>
        </p:grpSpPr>
        <p:sp>
          <p:nvSpPr>
            <p:cNvPr id="2548" name="Google Shape;2548;p67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51" name="Google Shape;2551;p67"/>
          <p:cNvGrpSpPr/>
          <p:nvPr/>
        </p:nvGrpSpPr>
        <p:grpSpPr>
          <a:xfrm>
            <a:off x="1986174" y="2719639"/>
            <a:ext cx="340608" cy="340168"/>
            <a:chOff x="5053900" y="2021500"/>
            <a:chExt cx="483750" cy="483125"/>
          </a:xfrm>
        </p:grpSpPr>
        <p:sp>
          <p:nvSpPr>
            <p:cNvPr id="2552" name="Google Shape;2552;p6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7" name="Google Shape;2557;p6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8" name="Google Shape;2558;p6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9" name="Google Shape;2559;p6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0" name="Google Shape;2560;p67"/>
          <p:cNvGrpSpPr/>
          <p:nvPr/>
        </p:nvGrpSpPr>
        <p:grpSpPr>
          <a:xfrm>
            <a:off x="6801197" y="1504620"/>
            <a:ext cx="351663" cy="333831"/>
            <a:chOff x="6222125" y="2025975"/>
            <a:chExt cx="499450" cy="474125"/>
          </a:xfrm>
        </p:grpSpPr>
        <p:sp>
          <p:nvSpPr>
            <p:cNvPr id="2561" name="Google Shape;2561;p6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4" name="Google Shape;2564;p67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2565" name="Google Shape;2565;p6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7"/>
          <p:cNvGrpSpPr/>
          <p:nvPr/>
        </p:nvGrpSpPr>
        <p:grpSpPr>
          <a:xfrm flipH="1">
            <a:off x="2184488" y="1690446"/>
            <a:ext cx="793256" cy="182899"/>
            <a:chOff x="2685575" y="2835950"/>
            <a:chExt cx="433000" cy="99825"/>
          </a:xfrm>
        </p:grpSpPr>
        <p:sp>
          <p:nvSpPr>
            <p:cNvPr id="2570" name="Google Shape;2570;p6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4" name="Google Shape;2574;p67"/>
          <p:cNvGrpSpPr/>
          <p:nvPr/>
        </p:nvGrpSpPr>
        <p:grpSpPr>
          <a:xfrm flipH="1">
            <a:off x="5474263" y="-1003403"/>
            <a:ext cx="2019176" cy="2019176"/>
            <a:chOff x="1943325" y="-220375"/>
            <a:chExt cx="1298672" cy="1298672"/>
          </a:xfrm>
        </p:grpSpPr>
        <p:sp>
          <p:nvSpPr>
            <p:cNvPr id="2575" name="Google Shape;2575;p6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1795;p46">
            <a:extLst>
              <a:ext uri="{FF2B5EF4-FFF2-40B4-BE49-F238E27FC236}">
                <a16:creationId xmlns:a16="http://schemas.microsoft.com/office/drawing/2014/main" id="{E3F7927B-8AE3-297B-44A4-8DEC3652F424}"/>
              </a:ext>
            </a:extLst>
          </p:cNvPr>
          <p:cNvSpPr txBox="1">
            <a:spLocks/>
          </p:cNvSpPr>
          <p:nvPr/>
        </p:nvSpPr>
        <p:spPr>
          <a:xfrm>
            <a:off x="614007" y="622901"/>
            <a:ext cx="3916054" cy="5700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Depth camera:</a:t>
            </a:r>
          </a:p>
        </p:txBody>
      </p:sp>
    </p:spTree>
    <p:extLst>
      <p:ext uri="{BB962C8B-B14F-4D97-AF65-F5344CB8AC3E}">
        <p14:creationId xmlns:p14="http://schemas.microsoft.com/office/powerpoint/2010/main" val="21597885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7" name="Google Shape;2337;p61"/>
          <p:cNvSpPr/>
          <p:nvPr/>
        </p:nvSpPr>
        <p:spPr>
          <a:xfrm flipH="1">
            <a:off x="7954511" y="24561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8" name="Google Shape;2338;p61"/>
          <p:cNvGrpSpPr/>
          <p:nvPr/>
        </p:nvGrpSpPr>
        <p:grpSpPr>
          <a:xfrm flipH="1">
            <a:off x="6330913" y="1146283"/>
            <a:ext cx="793256" cy="182899"/>
            <a:chOff x="2685575" y="2835950"/>
            <a:chExt cx="433000" cy="99825"/>
          </a:xfrm>
        </p:grpSpPr>
        <p:sp>
          <p:nvSpPr>
            <p:cNvPr id="2339" name="Google Shape;2339;p61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1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1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1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43" name="Google Shape;2343;p61"/>
          <p:cNvGrpSpPr/>
          <p:nvPr/>
        </p:nvGrpSpPr>
        <p:grpSpPr>
          <a:xfrm flipH="1">
            <a:off x="6181013" y="-1308553"/>
            <a:ext cx="2019176" cy="2019176"/>
            <a:chOff x="1943325" y="-220375"/>
            <a:chExt cx="1298672" cy="1298672"/>
          </a:xfrm>
        </p:grpSpPr>
        <p:sp>
          <p:nvSpPr>
            <p:cNvPr id="2344" name="Google Shape;2344;p61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1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1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1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1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1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1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1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1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1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1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1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1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1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1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1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1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1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1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1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1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1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1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1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1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1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1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1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1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1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1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1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1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1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1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1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1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1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1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1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1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1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1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1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1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1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1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1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2" name="Google Shape;2392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77236" y="-955750"/>
            <a:ext cx="2527512" cy="26812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7" name="Google Shape;2232;p58">
            <a:extLst>
              <a:ext uri="{FF2B5EF4-FFF2-40B4-BE49-F238E27FC236}">
                <a16:creationId xmlns:a16="http://schemas.microsoft.com/office/drawing/2014/main" id="{3877CBBA-DF55-49B7-A1A5-2F0080D12E7B}"/>
              </a:ext>
            </a:extLst>
          </p:cNvPr>
          <p:cNvCxnSpPr/>
          <p:nvPr/>
        </p:nvCxnSpPr>
        <p:spPr>
          <a:xfrm>
            <a:off x="3340884" y="3654852"/>
            <a:ext cx="2580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" name="Google Shape;1794;p46">
            <a:extLst>
              <a:ext uri="{FF2B5EF4-FFF2-40B4-BE49-F238E27FC236}">
                <a16:creationId xmlns:a16="http://schemas.microsoft.com/office/drawing/2014/main" id="{999703F1-C784-D009-4DD1-57A62296292C}"/>
              </a:ext>
            </a:extLst>
          </p:cNvPr>
          <p:cNvSpPr txBox="1">
            <a:spLocks/>
          </p:cNvSpPr>
          <p:nvPr/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/>
              <a:t>01</a:t>
            </a:r>
            <a:endParaRPr lang="en" dirty="0"/>
          </a:p>
        </p:txBody>
      </p:sp>
      <p:sp>
        <p:nvSpPr>
          <p:cNvPr id="69" name="Title 2">
            <a:extLst>
              <a:ext uri="{FF2B5EF4-FFF2-40B4-BE49-F238E27FC236}">
                <a16:creationId xmlns:a16="http://schemas.microsoft.com/office/drawing/2014/main" id="{5D23C8D5-EE02-B76D-D7AC-00B4FF0CD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2124" y="1279833"/>
            <a:ext cx="3489094" cy="1452559"/>
          </a:xfrm>
        </p:spPr>
        <p:txBody>
          <a:bodyPr/>
          <a:lstStyle/>
          <a:p>
            <a:r>
              <a:rPr lang="he-IL" dirty="0">
                <a:solidFill>
                  <a:schemeClr val="tx2"/>
                </a:solidFill>
              </a:rPr>
              <a:t>03</a:t>
            </a:r>
          </a:p>
        </p:txBody>
      </p:sp>
      <p:sp>
        <p:nvSpPr>
          <p:cNvPr id="70" name="Google Shape;1793;p46">
            <a:extLst>
              <a:ext uri="{FF2B5EF4-FFF2-40B4-BE49-F238E27FC236}">
                <a16:creationId xmlns:a16="http://schemas.microsoft.com/office/drawing/2014/main" id="{B96DE9EB-1EA4-725F-8A95-A0FD8685830E}"/>
              </a:ext>
            </a:extLst>
          </p:cNvPr>
          <p:cNvSpPr txBox="1">
            <a:spLocks/>
          </p:cNvSpPr>
          <p:nvPr/>
        </p:nvSpPr>
        <p:spPr>
          <a:xfrm>
            <a:off x="1461971" y="2258695"/>
            <a:ext cx="6209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69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rPr lang="en-US" sz="4500" dirty="0">
                <a:solidFill>
                  <a:schemeClr val="dk2"/>
                </a:solidFill>
              </a:rPr>
              <a:t>QGroundControl</a:t>
            </a:r>
          </a:p>
        </p:txBody>
      </p:sp>
      <p:sp>
        <p:nvSpPr>
          <p:cNvPr id="71" name="Google Shape;1795;p46">
            <a:extLst>
              <a:ext uri="{FF2B5EF4-FFF2-40B4-BE49-F238E27FC236}">
                <a16:creationId xmlns:a16="http://schemas.microsoft.com/office/drawing/2014/main" id="{E2E87785-8D0F-FF21-9D69-D46F8009D20B}"/>
              </a:ext>
            </a:extLst>
          </p:cNvPr>
          <p:cNvSpPr txBox="1">
            <a:spLocks/>
          </p:cNvSpPr>
          <p:nvPr/>
        </p:nvSpPr>
        <p:spPr>
          <a:xfrm>
            <a:off x="2218374" y="3250659"/>
            <a:ext cx="4780200" cy="34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6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Plan controller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2" name="Google Shape;2672;p69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PARTNERS</a:t>
            </a:r>
            <a:endParaRPr/>
          </a:p>
        </p:txBody>
      </p:sp>
      <p:sp>
        <p:nvSpPr>
          <p:cNvPr id="2673" name="Google Shape;2673;p69"/>
          <p:cNvSpPr txBox="1">
            <a:spLocks noGrp="1"/>
          </p:cNvSpPr>
          <p:nvPr>
            <p:ph type="subTitle" idx="1"/>
          </p:nvPr>
        </p:nvSpPr>
        <p:spPr>
          <a:xfrm>
            <a:off x="5509997" y="3018746"/>
            <a:ext cx="2281800" cy="354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4</a:t>
            </a:r>
          </a:p>
        </p:txBody>
      </p:sp>
      <p:sp>
        <p:nvSpPr>
          <p:cNvPr id="2674" name="Google Shape;2674;p69"/>
          <p:cNvSpPr txBox="1">
            <a:spLocks noGrp="1"/>
          </p:cNvSpPr>
          <p:nvPr>
            <p:ph type="subTitle" idx="2"/>
          </p:nvPr>
        </p:nvSpPr>
        <p:spPr>
          <a:xfrm>
            <a:off x="5509984" y="3411654"/>
            <a:ext cx="2281800" cy="84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Streaming video with layers on the device display.</a:t>
            </a:r>
          </a:p>
        </p:txBody>
      </p:sp>
      <p:sp>
        <p:nvSpPr>
          <p:cNvPr id="2675" name="Google Shape;2675;p69"/>
          <p:cNvSpPr txBox="1">
            <a:spLocks noGrp="1"/>
          </p:cNvSpPr>
          <p:nvPr>
            <p:ph type="subTitle" idx="5"/>
          </p:nvPr>
        </p:nvSpPr>
        <p:spPr>
          <a:xfrm>
            <a:off x="5509997" y="1585321"/>
            <a:ext cx="2281800" cy="354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2</a:t>
            </a:r>
          </a:p>
        </p:txBody>
      </p:sp>
      <p:sp>
        <p:nvSpPr>
          <p:cNvPr id="2676" name="Google Shape;2676;p69"/>
          <p:cNvSpPr txBox="1">
            <a:spLocks noGrp="1"/>
          </p:cNvSpPr>
          <p:nvPr>
            <p:ph type="subTitle" idx="6"/>
          </p:nvPr>
        </p:nvSpPr>
        <p:spPr>
          <a:xfrm>
            <a:off x="5509984" y="1978229"/>
            <a:ext cx="2281800" cy="84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Mission planning for an autonomous flight</a:t>
            </a:r>
          </a:p>
        </p:txBody>
      </p:sp>
      <p:sp>
        <p:nvSpPr>
          <p:cNvPr id="2677" name="Google Shape;2677;p69"/>
          <p:cNvSpPr txBox="1">
            <a:spLocks noGrp="1"/>
          </p:cNvSpPr>
          <p:nvPr>
            <p:ph type="subTitle" idx="3"/>
          </p:nvPr>
        </p:nvSpPr>
        <p:spPr>
          <a:xfrm>
            <a:off x="2027671" y="3018746"/>
            <a:ext cx="2281800" cy="354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3</a:t>
            </a:r>
          </a:p>
        </p:txBody>
      </p:sp>
      <p:sp>
        <p:nvSpPr>
          <p:cNvPr id="2678" name="Google Shape;2678;p69"/>
          <p:cNvSpPr txBox="1">
            <a:spLocks noGrp="1"/>
          </p:cNvSpPr>
          <p:nvPr>
            <p:ph type="subTitle" idx="4"/>
          </p:nvPr>
        </p:nvSpPr>
        <p:spPr>
          <a:xfrm>
            <a:off x="2027646" y="3411654"/>
            <a:ext cx="2281800" cy="8400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Flight map view showing the vehicle's location, flight route, waypoints, and vehicle instruments.</a:t>
            </a:r>
          </a:p>
        </p:txBody>
      </p:sp>
      <p:sp>
        <p:nvSpPr>
          <p:cNvPr id="2679" name="Google Shape;2679;p69"/>
          <p:cNvSpPr/>
          <p:nvPr/>
        </p:nvSpPr>
        <p:spPr>
          <a:xfrm>
            <a:off x="1374107" y="18760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0" name="Google Shape;2680;p69"/>
          <p:cNvSpPr/>
          <p:nvPr/>
        </p:nvSpPr>
        <p:spPr>
          <a:xfrm>
            <a:off x="4864713" y="18760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1" name="Google Shape;2681;p69"/>
          <p:cNvSpPr/>
          <p:nvPr/>
        </p:nvSpPr>
        <p:spPr>
          <a:xfrm>
            <a:off x="4864713" y="329619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82" name="Google Shape;2682;p69"/>
          <p:cNvGrpSpPr/>
          <p:nvPr/>
        </p:nvGrpSpPr>
        <p:grpSpPr>
          <a:xfrm>
            <a:off x="4984814" y="3434748"/>
            <a:ext cx="315311" cy="277162"/>
            <a:chOff x="2607002" y="2943318"/>
            <a:chExt cx="351988" cy="309436"/>
          </a:xfrm>
        </p:grpSpPr>
        <p:sp>
          <p:nvSpPr>
            <p:cNvPr id="2683" name="Google Shape;2683;p69"/>
            <p:cNvSpPr/>
            <p:nvPr/>
          </p:nvSpPr>
          <p:spPr>
            <a:xfrm>
              <a:off x="2607002" y="2943318"/>
              <a:ext cx="351988" cy="309436"/>
            </a:xfrm>
            <a:custGeom>
              <a:avLst/>
              <a:gdLst/>
              <a:ahLst/>
              <a:cxnLst/>
              <a:rect l="l" t="t" r="r" b="b"/>
              <a:pathLst>
                <a:path w="21731" h="19101" extrusionOk="0">
                  <a:moveTo>
                    <a:pt x="20458" y="1275"/>
                  </a:moveTo>
                  <a:lnTo>
                    <a:pt x="20458" y="5095"/>
                  </a:lnTo>
                  <a:lnTo>
                    <a:pt x="1275" y="5095"/>
                  </a:lnTo>
                  <a:lnTo>
                    <a:pt x="1275" y="1275"/>
                  </a:lnTo>
                  <a:close/>
                  <a:moveTo>
                    <a:pt x="20458" y="6368"/>
                  </a:moveTo>
                  <a:lnTo>
                    <a:pt x="20458" y="17827"/>
                  </a:lnTo>
                  <a:lnTo>
                    <a:pt x="1275" y="17827"/>
                  </a:lnTo>
                  <a:lnTo>
                    <a:pt x="1275" y="6368"/>
                  </a:lnTo>
                  <a:close/>
                  <a:moveTo>
                    <a:pt x="638" y="0"/>
                  </a:moveTo>
                  <a:cubicBezTo>
                    <a:pt x="286" y="0"/>
                    <a:pt x="0" y="286"/>
                    <a:pt x="0" y="637"/>
                  </a:cubicBezTo>
                  <a:lnTo>
                    <a:pt x="0" y="18464"/>
                  </a:lnTo>
                  <a:cubicBezTo>
                    <a:pt x="0" y="18814"/>
                    <a:pt x="286" y="19100"/>
                    <a:pt x="638" y="19100"/>
                  </a:cubicBezTo>
                  <a:lnTo>
                    <a:pt x="21094" y="19100"/>
                  </a:lnTo>
                  <a:cubicBezTo>
                    <a:pt x="21446" y="19100"/>
                    <a:pt x="21731" y="18814"/>
                    <a:pt x="21731" y="18464"/>
                  </a:cubicBezTo>
                  <a:lnTo>
                    <a:pt x="21731" y="637"/>
                  </a:lnTo>
                  <a:cubicBezTo>
                    <a:pt x="21731" y="286"/>
                    <a:pt x="21446" y="0"/>
                    <a:pt x="2109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69"/>
            <p:cNvSpPr/>
            <p:nvPr/>
          </p:nvSpPr>
          <p:spPr>
            <a:xfrm>
              <a:off x="2669541" y="3067070"/>
              <a:ext cx="226895" cy="144407"/>
            </a:xfrm>
            <a:custGeom>
              <a:avLst/>
              <a:gdLst/>
              <a:ahLst/>
              <a:cxnLst/>
              <a:rect l="l" t="t" r="r" b="b"/>
              <a:pathLst>
                <a:path w="14008" h="8914" extrusionOk="0">
                  <a:moveTo>
                    <a:pt x="12736" y="3449"/>
                  </a:moveTo>
                  <a:lnTo>
                    <a:pt x="12734" y="7641"/>
                  </a:lnTo>
                  <a:lnTo>
                    <a:pt x="1275" y="7641"/>
                  </a:lnTo>
                  <a:lnTo>
                    <a:pt x="1275" y="7269"/>
                  </a:lnTo>
                  <a:lnTo>
                    <a:pt x="3186" y="5358"/>
                  </a:lnTo>
                  <a:lnTo>
                    <a:pt x="4645" y="6818"/>
                  </a:lnTo>
                  <a:cubicBezTo>
                    <a:pt x="4770" y="6942"/>
                    <a:pt x="4933" y="7004"/>
                    <a:pt x="5096" y="7004"/>
                  </a:cubicBezTo>
                  <a:cubicBezTo>
                    <a:pt x="5259" y="7004"/>
                    <a:pt x="5422" y="6942"/>
                    <a:pt x="5546" y="6818"/>
                  </a:cubicBezTo>
                  <a:lnTo>
                    <a:pt x="8915" y="3449"/>
                  </a:lnTo>
                  <a:lnTo>
                    <a:pt x="10375" y="4908"/>
                  </a:lnTo>
                  <a:cubicBezTo>
                    <a:pt x="10499" y="5032"/>
                    <a:pt x="10662" y="5094"/>
                    <a:pt x="10825" y="5094"/>
                  </a:cubicBezTo>
                  <a:cubicBezTo>
                    <a:pt x="10989" y="5094"/>
                    <a:pt x="11152" y="5032"/>
                    <a:pt x="11276" y="4908"/>
                  </a:cubicBezTo>
                  <a:lnTo>
                    <a:pt x="12736" y="3449"/>
                  </a:lnTo>
                  <a:close/>
                  <a:moveTo>
                    <a:pt x="638" y="0"/>
                  </a:moveTo>
                  <a:cubicBezTo>
                    <a:pt x="286" y="0"/>
                    <a:pt x="1" y="286"/>
                    <a:pt x="1" y="637"/>
                  </a:cubicBezTo>
                  <a:lnTo>
                    <a:pt x="1" y="8277"/>
                  </a:lnTo>
                  <a:cubicBezTo>
                    <a:pt x="1" y="8629"/>
                    <a:pt x="286" y="8914"/>
                    <a:pt x="637" y="8914"/>
                  </a:cubicBezTo>
                  <a:lnTo>
                    <a:pt x="13371" y="8914"/>
                  </a:lnTo>
                  <a:cubicBezTo>
                    <a:pt x="13721" y="8914"/>
                    <a:pt x="14007" y="8629"/>
                    <a:pt x="14007" y="8277"/>
                  </a:cubicBezTo>
                  <a:lnTo>
                    <a:pt x="14007" y="1911"/>
                  </a:lnTo>
                  <a:cubicBezTo>
                    <a:pt x="14007" y="1653"/>
                    <a:pt x="13851" y="1422"/>
                    <a:pt x="13614" y="1322"/>
                  </a:cubicBezTo>
                  <a:lnTo>
                    <a:pt x="13616" y="1322"/>
                  </a:lnTo>
                  <a:cubicBezTo>
                    <a:pt x="13537" y="1290"/>
                    <a:pt x="13454" y="1274"/>
                    <a:pt x="13372" y="1274"/>
                  </a:cubicBezTo>
                  <a:cubicBezTo>
                    <a:pt x="13206" y="1274"/>
                    <a:pt x="13042" y="1339"/>
                    <a:pt x="12921" y="1461"/>
                  </a:cubicBezTo>
                  <a:lnTo>
                    <a:pt x="10823" y="3557"/>
                  </a:lnTo>
                  <a:lnTo>
                    <a:pt x="9364" y="2098"/>
                  </a:lnTo>
                  <a:cubicBezTo>
                    <a:pt x="9240" y="1973"/>
                    <a:pt x="9077" y="1911"/>
                    <a:pt x="8914" y="1911"/>
                  </a:cubicBezTo>
                  <a:cubicBezTo>
                    <a:pt x="8751" y="1911"/>
                    <a:pt x="8589" y="1973"/>
                    <a:pt x="8464" y="2098"/>
                  </a:cubicBezTo>
                  <a:lnTo>
                    <a:pt x="5094" y="5467"/>
                  </a:lnTo>
                  <a:lnTo>
                    <a:pt x="3634" y="4007"/>
                  </a:lnTo>
                  <a:cubicBezTo>
                    <a:pt x="3510" y="3883"/>
                    <a:pt x="3347" y="3821"/>
                    <a:pt x="3184" y="3821"/>
                  </a:cubicBezTo>
                  <a:cubicBezTo>
                    <a:pt x="3022" y="3821"/>
                    <a:pt x="2859" y="3883"/>
                    <a:pt x="2734" y="4007"/>
                  </a:cubicBezTo>
                  <a:lnTo>
                    <a:pt x="1275" y="5467"/>
                  </a:lnTo>
                  <a:lnTo>
                    <a:pt x="1275" y="637"/>
                  </a:lnTo>
                  <a:cubicBezTo>
                    <a:pt x="1275" y="286"/>
                    <a:pt x="989" y="0"/>
                    <a:pt x="6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69"/>
            <p:cNvSpPr/>
            <p:nvPr/>
          </p:nvSpPr>
          <p:spPr>
            <a:xfrm>
              <a:off x="2772686" y="2984579"/>
              <a:ext cx="145065" cy="20639"/>
            </a:xfrm>
            <a:custGeom>
              <a:avLst/>
              <a:gdLst/>
              <a:ahLst/>
              <a:cxnLst/>
              <a:rect l="l" t="t" r="r" b="b"/>
              <a:pathLst>
                <a:path w="8956" h="1274" extrusionOk="0">
                  <a:moveTo>
                    <a:pt x="637" y="1"/>
                  </a:moveTo>
                  <a:cubicBezTo>
                    <a:pt x="286" y="1"/>
                    <a:pt x="0" y="285"/>
                    <a:pt x="0" y="637"/>
                  </a:cubicBezTo>
                  <a:cubicBezTo>
                    <a:pt x="0" y="989"/>
                    <a:pt x="286" y="1274"/>
                    <a:pt x="637" y="1274"/>
                  </a:cubicBezTo>
                  <a:lnTo>
                    <a:pt x="8319" y="1274"/>
                  </a:lnTo>
                  <a:cubicBezTo>
                    <a:pt x="8671" y="1274"/>
                    <a:pt x="8956" y="989"/>
                    <a:pt x="8956" y="637"/>
                  </a:cubicBezTo>
                  <a:cubicBezTo>
                    <a:pt x="8956" y="285"/>
                    <a:pt x="8671" y="1"/>
                    <a:pt x="83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69"/>
            <p:cNvSpPr/>
            <p:nvPr/>
          </p:nvSpPr>
          <p:spPr>
            <a:xfrm>
              <a:off x="2648127" y="2984579"/>
              <a:ext cx="21445" cy="20639"/>
            </a:xfrm>
            <a:custGeom>
              <a:avLst/>
              <a:gdLst/>
              <a:ahLst/>
              <a:cxnLst/>
              <a:rect l="l" t="t" r="r" b="b"/>
              <a:pathLst>
                <a:path w="1324" h="1274" extrusionOk="0">
                  <a:moveTo>
                    <a:pt x="687" y="1"/>
                  </a:moveTo>
                  <a:cubicBezTo>
                    <a:pt x="429" y="1"/>
                    <a:pt x="198" y="155"/>
                    <a:pt x="100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6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39" y="1"/>
                    <a:pt x="6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69"/>
            <p:cNvSpPr/>
            <p:nvPr/>
          </p:nvSpPr>
          <p:spPr>
            <a:xfrm>
              <a:off x="2689366" y="2984579"/>
              <a:ext cx="21478" cy="20639"/>
            </a:xfrm>
            <a:custGeom>
              <a:avLst/>
              <a:gdLst/>
              <a:ahLst/>
              <a:cxnLst/>
              <a:rect l="l" t="t" r="r" b="b"/>
              <a:pathLst>
                <a:path w="1326" h="1274" extrusionOk="0">
                  <a:moveTo>
                    <a:pt x="689" y="1"/>
                  </a:moveTo>
                  <a:cubicBezTo>
                    <a:pt x="431" y="1"/>
                    <a:pt x="198" y="155"/>
                    <a:pt x="100" y="394"/>
                  </a:cubicBezTo>
                  <a:cubicBezTo>
                    <a:pt x="1" y="630"/>
                    <a:pt x="56" y="904"/>
                    <a:pt x="237" y="1087"/>
                  </a:cubicBezTo>
                  <a:cubicBezTo>
                    <a:pt x="359" y="1209"/>
                    <a:pt x="522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5" y="637"/>
                  </a:cubicBezTo>
                  <a:cubicBezTo>
                    <a:pt x="1325" y="285"/>
                    <a:pt x="1039" y="1"/>
                    <a:pt x="6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69"/>
            <p:cNvSpPr/>
            <p:nvPr/>
          </p:nvSpPr>
          <p:spPr>
            <a:xfrm>
              <a:off x="2730621" y="2984579"/>
              <a:ext cx="21462" cy="20639"/>
            </a:xfrm>
            <a:custGeom>
              <a:avLst/>
              <a:gdLst/>
              <a:ahLst/>
              <a:cxnLst/>
              <a:rect l="l" t="t" r="r" b="b"/>
              <a:pathLst>
                <a:path w="1325" h="1274" extrusionOk="0">
                  <a:moveTo>
                    <a:pt x="688" y="1"/>
                  </a:moveTo>
                  <a:cubicBezTo>
                    <a:pt x="430" y="1"/>
                    <a:pt x="198" y="155"/>
                    <a:pt x="99" y="394"/>
                  </a:cubicBezTo>
                  <a:cubicBezTo>
                    <a:pt x="1" y="632"/>
                    <a:pt x="55" y="904"/>
                    <a:pt x="238" y="1087"/>
                  </a:cubicBezTo>
                  <a:cubicBezTo>
                    <a:pt x="359" y="1209"/>
                    <a:pt x="521" y="1274"/>
                    <a:pt x="687" y="1274"/>
                  </a:cubicBezTo>
                  <a:cubicBezTo>
                    <a:pt x="769" y="1274"/>
                    <a:pt x="852" y="1258"/>
                    <a:pt x="931" y="1225"/>
                  </a:cubicBezTo>
                  <a:cubicBezTo>
                    <a:pt x="1169" y="1127"/>
                    <a:pt x="1324" y="894"/>
                    <a:pt x="1324" y="637"/>
                  </a:cubicBezTo>
                  <a:cubicBezTo>
                    <a:pt x="1324" y="285"/>
                    <a:pt x="1040" y="1"/>
                    <a:pt x="6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89" name="Google Shape;2689;p69"/>
          <p:cNvGrpSpPr/>
          <p:nvPr/>
        </p:nvGrpSpPr>
        <p:grpSpPr>
          <a:xfrm>
            <a:off x="4969723" y="1980470"/>
            <a:ext cx="345504" cy="345526"/>
            <a:chOff x="563995" y="4664017"/>
            <a:chExt cx="352053" cy="352075"/>
          </a:xfrm>
        </p:grpSpPr>
        <p:sp>
          <p:nvSpPr>
            <p:cNvPr id="2690" name="Google Shape;2690;p69"/>
            <p:cNvSpPr/>
            <p:nvPr/>
          </p:nvSpPr>
          <p:spPr>
            <a:xfrm>
              <a:off x="563995" y="4664017"/>
              <a:ext cx="352053" cy="352075"/>
            </a:xfrm>
            <a:custGeom>
              <a:avLst/>
              <a:gdLst/>
              <a:ahLst/>
              <a:cxnLst/>
              <a:rect l="l" t="t" r="r" b="b"/>
              <a:pathLst>
                <a:path w="21735" h="21733" extrusionOk="0">
                  <a:moveTo>
                    <a:pt x="15959" y="5137"/>
                  </a:moveTo>
                  <a:cubicBezTo>
                    <a:pt x="16311" y="5139"/>
                    <a:pt x="16595" y="5423"/>
                    <a:pt x="16595" y="5774"/>
                  </a:cubicBezTo>
                  <a:lnTo>
                    <a:pt x="16595" y="15960"/>
                  </a:lnTo>
                  <a:cubicBezTo>
                    <a:pt x="16595" y="16312"/>
                    <a:pt x="16311" y="16597"/>
                    <a:pt x="15959" y="16597"/>
                  </a:cubicBezTo>
                  <a:lnTo>
                    <a:pt x="5774" y="16597"/>
                  </a:lnTo>
                  <a:cubicBezTo>
                    <a:pt x="5422" y="16597"/>
                    <a:pt x="5137" y="16312"/>
                    <a:pt x="5136" y="15960"/>
                  </a:cubicBezTo>
                  <a:lnTo>
                    <a:pt x="5137" y="5774"/>
                  </a:lnTo>
                  <a:cubicBezTo>
                    <a:pt x="5137" y="5423"/>
                    <a:pt x="5422" y="5139"/>
                    <a:pt x="5774" y="5137"/>
                  </a:cubicBezTo>
                  <a:close/>
                  <a:moveTo>
                    <a:pt x="7047" y="0"/>
                  </a:moveTo>
                  <a:cubicBezTo>
                    <a:pt x="6695" y="0"/>
                    <a:pt x="6410" y="285"/>
                    <a:pt x="6410" y="637"/>
                  </a:cubicBezTo>
                  <a:lnTo>
                    <a:pt x="6410" y="3862"/>
                  </a:lnTo>
                  <a:lnTo>
                    <a:pt x="5774" y="3862"/>
                  </a:lnTo>
                  <a:cubicBezTo>
                    <a:pt x="4718" y="3863"/>
                    <a:pt x="3863" y="4719"/>
                    <a:pt x="3863" y="5774"/>
                  </a:cubicBezTo>
                  <a:lnTo>
                    <a:pt x="3863" y="6410"/>
                  </a:lnTo>
                  <a:lnTo>
                    <a:pt x="638" y="6410"/>
                  </a:lnTo>
                  <a:cubicBezTo>
                    <a:pt x="286" y="6410"/>
                    <a:pt x="0" y="6695"/>
                    <a:pt x="0" y="7047"/>
                  </a:cubicBezTo>
                  <a:cubicBezTo>
                    <a:pt x="0" y="7399"/>
                    <a:pt x="286" y="7684"/>
                    <a:pt x="638" y="7684"/>
                  </a:cubicBezTo>
                  <a:lnTo>
                    <a:pt x="3863" y="7684"/>
                  </a:lnTo>
                  <a:lnTo>
                    <a:pt x="3863" y="8957"/>
                  </a:lnTo>
                  <a:lnTo>
                    <a:pt x="638" y="8957"/>
                  </a:lnTo>
                  <a:cubicBezTo>
                    <a:pt x="286" y="8957"/>
                    <a:pt x="0" y="9242"/>
                    <a:pt x="0" y="9594"/>
                  </a:cubicBezTo>
                  <a:cubicBezTo>
                    <a:pt x="0" y="9946"/>
                    <a:pt x="286" y="10232"/>
                    <a:pt x="638" y="10232"/>
                  </a:cubicBezTo>
                  <a:lnTo>
                    <a:pt x="3863" y="10232"/>
                  </a:lnTo>
                  <a:lnTo>
                    <a:pt x="3863" y="11505"/>
                  </a:lnTo>
                  <a:lnTo>
                    <a:pt x="638" y="11505"/>
                  </a:lnTo>
                  <a:cubicBezTo>
                    <a:pt x="286" y="11505"/>
                    <a:pt x="0" y="11789"/>
                    <a:pt x="0" y="12141"/>
                  </a:cubicBezTo>
                  <a:cubicBezTo>
                    <a:pt x="0" y="12493"/>
                    <a:pt x="286" y="12779"/>
                    <a:pt x="638" y="12779"/>
                  </a:cubicBezTo>
                  <a:lnTo>
                    <a:pt x="3863" y="12779"/>
                  </a:lnTo>
                  <a:lnTo>
                    <a:pt x="3863" y="14052"/>
                  </a:lnTo>
                  <a:lnTo>
                    <a:pt x="638" y="14051"/>
                  </a:lnTo>
                  <a:cubicBezTo>
                    <a:pt x="286" y="14051"/>
                    <a:pt x="0" y="14335"/>
                    <a:pt x="0" y="14687"/>
                  </a:cubicBezTo>
                  <a:cubicBezTo>
                    <a:pt x="0" y="15039"/>
                    <a:pt x="286" y="15324"/>
                    <a:pt x="638" y="15324"/>
                  </a:cubicBezTo>
                  <a:lnTo>
                    <a:pt x="3863" y="15324"/>
                  </a:lnTo>
                  <a:lnTo>
                    <a:pt x="3863" y="15960"/>
                  </a:lnTo>
                  <a:cubicBezTo>
                    <a:pt x="3864" y="17015"/>
                    <a:pt x="4719" y="17869"/>
                    <a:pt x="5772" y="17871"/>
                  </a:cubicBezTo>
                  <a:lnTo>
                    <a:pt x="6410" y="17871"/>
                  </a:lnTo>
                  <a:lnTo>
                    <a:pt x="6410" y="21096"/>
                  </a:lnTo>
                  <a:cubicBezTo>
                    <a:pt x="6410" y="21448"/>
                    <a:pt x="6695" y="21732"/>
                    <a:pt x="7047" y="21732"/>
                  </a:cubicBezTo>
                  <a:cubicBezTo>
                    <a:pt x="7399" y="21732"/>
                    <a:pt x="7685" y="21448"/>
                    <a:pt x="7685" y="21096"/>
                  </a:cubicBezTo>
                  <a:lnTo>
                    <a:pt x="7685" y="17871"/>
                  </a:lnTo>
                  <a:lnTo>
                    <a:pt x="8958" y="17871"/>
                  </a:lnTo>
                  <a:lnTo>
                    <a:pt x="8958" y="21096"/>
                  </a:lnTo>
                  <a:cubicBezTo>
                    <a:pt x="8958" y="21448"/>
                    <a:pt x="9242" y="21732"/>
                    <a:pt x="9594" y="21732"/>
                  </a:cubicBezTo>
                  <a:cubicBezTo>
                    <a:pt x="9946" y="21732"/>
                    <a:pt x="10232" y="21448"/>
                    <a:pt x="10232" y="21096"/>
                  </a:cubicBezTo>
                  <a:lnTo>
                    <a:pt x="10232" y="17871"/>
                  </a:lnTo>
                  <a:lnTo>
                    <a:pt x="11505" y="17871"/>
                  </a:lnTo>
                  <a:lnTo>
                    <a:pt x="11505" y="21096"/>
                  </a:lnTo>
                  <a:cubicBezTo>
                    <a:pt x="11505" y="21448"/>
                    <a:pt x="11789" y="21732"/>
                    <a:pt x="12141" y="21732"/>
                  </a:cubicBezTo>
                  <a:cubicBezTo>
                    <a:pt x="12493" y="21732"/>
                    <a:pt x="12779" y="21448"/>
                    <a:pt x="12779" y="21096"/>
                  </a:cubicBezTo>
                  <a:lnTo>
                    <a:pt x="12779" y="17871"/>
                  </a:lnTo>
                  <a:lnTo>
                    <a:pt x="14052" y="17871"/>
                  </a:lnTo>
                  <a:lnTo>
                    <a:pt x="14052" y="21096"/>
                  </a:lnTo>
                  <a:cubicBezTo>
                    <a:pt x="14052" y="21448"/>
                    <a:pt x="14337" y="21732"/>
                    <a:pt x="14689" y="21732"/>
                  </a:cubicBezTo>
                  <a:cubicBezTo>
                    <a:pt x="15041" y="21732"/>
                    <a:pt x="15326" y="21448"/>
                    <a:pt x="15326" y="21096"/>
                  </a:cubicBezTo>
                  <a:lnTo>
                    <a:pt x="15326" y="17871"/>
                  </a:lnTo>
                  <a:lnTo>
                    <a:pt x="15963" y="17871"/>
                  </a:lnTo>
                  <a:cubicBezTo>
                    <a:pt x="17016" y="17869"/>
                    <a:pt x="17871" y="17015"/>
                    <a:pt x="17872" y="15960"/>
                  </a:cubicBezTo>
                  <a:lnTo>
                    <a:pt x="17872" y="15324"/>
                  </a:lnTo>
                  <a:lnTo>
                    <a:pt x="21098" y="15324"/>
                  </a:lnTo>
                  <a:cubicBezTo>
                    <a:pt x="21449" y="15324"/>
                    <a:pt x="21735" y="15039"/>
                    <a:pt x="21735" y="14687"/>
                  </a:cubicBezTo>
                  <a:cubicBezTo>
                    <a:pt x="21735" y="14335"/>
                    <a:pt x="21449" y="14051"/>
                    <a:pt x="21098" y="14051"/>
                  </a:cubicBezTo>
                  <a:lnTo>
                    <a:pt x="17872" y="14051"/>
                  </a:lnTo>
                  <a:lnTo>
                    <a:pt x="17872" y="12776"/>
                  </a:lnTo>
                  <a:lnTo>
                    <a:pt x="21098" y="12776"/>
                  </a:lnTo>
                  <a:cubicBezTo>
                    <a:pt x="21449" y="12776"/>
                    <a:pt x="21735" y="12492"/>
                    <a:pt x="21735" y="12140"/>
                  </a:cubicBezTo>
                  <a:cubicBezTo>
                    <a:pt x="21735" y="11788"/>
                    <a:pt x="21449" y="11503"/>
                    <a:pt x="21098" y="11503"/>
                  </a:cubicBezTo>
                  <a:lnTo>
                    <a:pt x="17872" y="11503"/>
                  </a:lnTo>
                  <a:lnTo>
                    <a:pt x="17872" y="10229"/>
                  </a:lnTo>
                  <a:lnTo>
                    <a:pt x="21098" y="10229"/>
                  </a:lnTo>
                  <a:cubicBezTo>
                    <a:pt x="21449" y="10229"/>
                    <a:pt x="21735" y="9945"/>
                    <a:pt x="21735" y="9593"/>
                  </a:cubicBezTo>
                  <a:cubicBezTo>
                    <a:pt x="21735" y="9241"/>
                    <a:pt x="21449" y="8956"/>
                    <a:pt x="21098" y="8956"/>
                  </a:cubicBezTo>
                  <a:lnTo>
                    <a:pt x="17872" y="8956"/>
                  </a:lnTo>
                  <a:lnTo>
                    <a:pt x="17872" y="7682"/>
                  </a:lnTo>
                  <a:lnTo>
                    <a:pt x="21098" y="7682"/>
                  </a:lnTo>
                  <a:cubicBezTo>
                    <a:pt x="21449" y="7682"/>
                    <a:pt x="21735" y="7397"/>
                    <a:pt x="21735" y="7045"/>
                  </a:cubicBezTo>
                  <a:cubicBezTo>
                    <a:pt x="21735" y="6693"/>
                    <a:pt x="21449" y="6409"/>
                    <a:pt x="21098" y="6409"/>
                  </a:cubicBezTo>
                  <a:lnTo>
                    <a:pt x="17872" y="6409"/>
                  </a:lnTo>
                  <a:lnTo>
                    <a:pt x="17872" y="5772"/>
                  </a:lnTo>
                  <a:cubicBezTo>
                    <a:pt x="17871" y="4718"/>
                    <a:pt x="17016" y="3863"/>
                    <a:pt x="15963" y="3862"/>
                  </a:cubicBezTo>
                  <a:lnTo>
                    <a:pt x="15326" y="3862"/>
                  </a:lnTo>
                  <a:lnTo>
                    <a:pt x="15326" y="637"/>
                  </a:lnTo>
                  <a:cubicBezTo>
                    <a:pt x="15326" y="285"/>
                    <a:pt x="15041" y="0"/>
                    <a:pt x="14689" y="0"/>
                  </a:cubicBezTo>
                  <a:cubicBezTo>
                    <a:pt x="14337" y="0"/>
                    <a:pt x="14052" y="285"/>
                    <a:pt x="14052" y="637"/>
                  </a:cubicBezTo>
                  <a:lnTo>
                    <a:pt x="14052" y="3862"/>
                  </a:lnTo>
                  <a:lnTo>
                    <a:pt x="12779" y="3862"/>
                  </a:lnTo>
                  <a:lnTo>
                    <a:pt x="12779" y="637"/>
                  </a:lnTo>
                  <a:cubicBezTo>
                    <a:pt x="12779" y="285"/>
                    <a:pt x="12493" y="0"/>
                    <a:pt x="12141" y="0"/>
                  </a:cubicBezTo>
                  <a:cubicBezTo>
                    <a:pt x="11789" y="0"/>
                    <a:pt x="11505" y="285"/>
                    <a:pt x="11505" y="637"/>
                  </a:cubicBezTo>
                  <a:lnTo>
                    <a:pt x="11505" y="3862"/>
                  </a:lnTo>
                  <a:lnTo>
                    <a:pt x="10232" y="3862"/>
                  </a:lnTo>
                  <a:lnTo>
                    <a:pt x="10232" y="637"/>
                  </a:lnTo>
                  <a:cubicBezTo>
                    <a:pt x="10232" y="285"/>
                    <a:pt x="9946" y="0"/>
                    <a:pt x="9594" y="0"/>
                  </a:cubicBezTo>
                  <a:cubicBezTo>
                    <a:pt x="9242" y="0"/>
                    <a:pt x="8958" y="285"/>
                    <a:pt x="8958" y="637"/>
                  </a:cubicBezTo>
                  <a:lnTo>
                    <a:pt x="8958" y="3862"/>
                  </a:lnTo>
                  <a:lnTo>
                    <a:pt x="7685" y="3862"/>
                  </a:lnTo>
                  <a:lnTo>
                    <a:pt x="7685" y="637"/>
                  </a:lnTo>
                  <a:cubicBezTo>
                    <a:pt x="7685" y="285"/>
                    <a:pt x="7399" y="0"/>
                    <a:pt x="70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69"/>
            <p:cNvSpPr/>
            <p:nvPr/>
          </p:nvSpPr>
          <p:spPr>
            <a:xfrm>
              <a:off x="667821" y="4767875"/>
              <a:ext cx="144385" cy="144391"/>
            </a:xfrm>
            <a:custGeom>
              <a:avLst/>
              <a:gdLst/>
              <a:ahLst/>
              <a:cxnLst/>
              <a:rect l="l" t="t" r="r" b="b"/>
              <a:pathLst>
                <a:path w="8914" h="8913" extrusionOk="0">
                  <a:moveTo>
                    <a:pt x="6366" y="1273"/>
                  </a:moveTo>
                  <a:lnTo>
                    <a:pt x="6366" y="1910"/>
                  </a:lnTo>
                  <a:cubicBezTo>
                    <a:pt x="6366" y="2261"/>
                    <a:pt x="6652" y="2546"/>
                    <a:pt x="7004" y="2546"/>
                  </a:cubicBezTo>
                  <a:lnTo>
                    <a:pt x="7641" y="2546"/>
                  </a:lnTo>
                  <a:lnTo>
                    <a:pt x="7641" y="6365"/>
                  </a:lnTo>
                  <a:lnTo>
                    <a:pt x="7004" y="6365"/>
                  </a:lnTo>
                  <a:cubicBezTo>
                    <a:pt x="6652" y="6365"/>
                    <a:pt x="6366" y="6651"/>
                    <a:pt x="6366" y="7003"/>
                  </a:cubicBezTo>
                  <a:lnTo>
                    <a:pt x="6366" y="7640"/>
                  </a:lnTo>
                  <a:lnTo>
                    <a:pt x="2546" y="7640"/>
                  </a:lnTo>
                  <a:lnTo>
                    <a:pt x="2546" y="7003"/>
                  </a:lnTo>
                  <a:cubicBezTo>
                    <a:pt x="2546" y="6651"/>
                    <a:pt x="2262" y="6365"/>
                    <a:pt x="1910" y="6365"/>
                  </a:cubicBezTo>
                  <a:lnTo>
                    <a:pt x="1275" y="6365"/>
                  </a:lnTo>
                  <a:lnTo>
                    <a:pt x="1275" y="2546"/>
                  </a:lnTo>
                  <a:lnTo>
                    <a:pt x="1911" y="2546"/>
                  </a:lnTo>
                  <a:cubicBezTo>
                    <a:pt x="2262" y="2546"/>
                    <a:pt x="2548" y="2262"/>
                    <a:pt x="2548" y="1910"/>
                  </a:cubicBezTo>
                  <a:lnTo>
                    <a:pt x="2548" y="1273"/>
                  </a:lnTo>
                  <a:close/>
                  <a:moveTo>
                    <a:pt x="1907" y="0"/>
                  </a:moveTo>
                  <a:cubicBezTo>
                    <a:pt x="1556" y="0"/>
                    <a:pt x="1273" y="286"/>
                    <a:pt x="1273" y="637"/>
                  </a:cubicBezTo>
                  <a:lnTo>
                    <a:pt x="1273" y="1273"/>
                  </a:lnTo>
                  <a:lnTo>
                    <a:pt x="637" y="1273"/>
                  </a:lnTo>
                  <a:cubicBezTo>
                    <a:pt x="285" y="1273"/>
                    <a:pt x="0" y="1558"/>
                    <a:pt x="0" y="1910"/>
                  </a:cubicBezTo>
                  <a:lnTo>
                    <a:pt x="0" y="7003"/>
                  </a:lnTo>
                  <a:cubicBezTo>
                    <a:pt x="0" y="7354"/>
                    <a:pt x="285" y="7640"/>
                    <a:pt x="637" y="7640"/>
                  </a:cubicBezTo>
                  <a:lnTo>
                    <a:pt x="1275" y="7640"/>
                  </a:lnTo>
                  <a:lnTo>
                    <a:pt x="1275" y="8276"/>
                  </a:lnTo>
                  <a:cubicBezTo>
                    <a:pt x="1273" y="8628"/>
                    <a:pt x="1559" y="8913"/>
                    <a:pt x="1911" y="8913"/>
                  </a:cubicBezTo>
                  <a:lnTo>
                    <a:pt x="7004" y="8913"/>
                  </a:lnTo>
                  <a:cubicBezTo>
                    <a:pt x="7355" y="8913"/>
                    <a:pt x="7641" y="8628"/>
                    <a:pt x="7641" y="8276"/>
                  </a:cubicBezTo>
                  <a:lnTo>
                    <a:pt x="7641" y="7640"/>
                  </a:lnTo>
                  <a:lnTo>
                    <a:pt x="8277" y="7640"/>
                  </a:lnTo>
                  <a:cubicBezTo>
                    <a:pt x="8628" y="7640"/>
                    <a:pt x="8914" y="7354"/>
                    <a:pt x="8914" y="7003"/>
                  </a:cubicBezTo>
                  <a:lnTo>
                    <a:pt x="8914" y="1910"/>
                  </a:lnTo>
                  <a:cubicBezTo>
                    <a:pt x="8914" y="1558"/>
                    <a:pt x="8628" y="1273"/>
                    <a:pt x="8277" y="1273"/>
                  </a:cubicBezTo>
                  <a:lnTo>
                    <a:pt x="7641" y="1273"/>
                  </a:lnTo>
                  <a:lnTo>
                    <a:pt x="7641" y="637"/>
                  </a:lnTo>
                  <a:cubicBezTo>
                    <a:pt x="7641" y="286"/>
                    <a:pt x="7356" y="0"/>
                    <a:pt x="7007" y="0"/>
                  </a:cubicBezTo>
                  <a:cubicBezTo>
                    <a:pt x="7006" y="0"/>
                    <a:pt x="7005" y="0"/>
                    <a:pt x="7004" y="0"/>
                  </a:cubicBezTo>
                  <a:lnTo>
                    <a:pt x="1910" y="0"/>
                  </a:lnTo>
                  <a:cubicBezTo>
                    <a:pt x="1909" y="0"/>
                    <a:pt x="1908" y="0"/>
                    <a:pt x="19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2" name="Google Shape;2692;p69"/>
          <p:cNvGrpSpPr/>
          <p:nvPr/>
        </p:nvGrpSpPr>
        <p:grpSpPr>
          <a:xfrm>
            <a:off x="1502278" y="2001345"/>
            <a:ext cx="346522" cy="303776"/>
            <a:chOff x="2503581" y="4658655"/>
            <a:chExt cx="353089" cy="309533"/>
          </a:xfrm>
        </p:grpSpPr>
        <p:sp>
          <p:nvSpPr>
            <p:cNvPr id="2693" name="Google Shape;2693;p69"/>
            <p:cNvSpPr/>
            <p:nvPr/>
          </p:nvSpPr>
          <p:spPr>
            <a:xfrm>
              <a:off x="2503581" y="4658655"/>
              <a:ext cx="353089" cy="309533"/>
            </a:xfrm>
            <a:custGeom>
              <a:avLst/>
              <a:gdLst/>
              <a:ahLst/>
              <a:cxnLst/>
              <a:rect l="l" t="t" r="r" b="b"/>
              <a:pathLst>
                <a:path w="21799" h="19107" extrusionOk="0">
                  <a:moveTo>
                    <a:pt x="8996" y="3446"/>
                  </a:moveTo>
                  <a:lnTo>
                    <a:pt x="10458" y="4908"/>
                  </a:lnTo>
                  <a:cubicBezTo>
                    <a:pt x="10583" y="5033"/>
                    <a:pt x="10746" y="5095"/>
                    <a:pt x="10909" y="5095"/>
                  </a:cubicBezTo>
                  <a:cubicBezTo>
                    <a:pt x="11072" y="5095"/>
                    <a:pt x="11235" y="5033"/>
                    <a:pt x="11359" y="4908"/>
                  </a:cubicBezTo>
                  <a:lnTo>
                    <a:pt x="12819" y="3449"/>
                  </a:lnTo>
                  <a:lnTo>
                    <a:pt x="12819" y="5131"/>
                  </a:lnTo>
                  <a:cubicBezTo>
                    <a:pt x="10608" y="5377"/>
                    <a:pt x="8774" y="6884"/>
                    <a:pt x="8054" y="8915"/>
                  </a:cubicBezTo>
                  <a:lnTo>
                    <a:pt x="1275" y="8915"/>
                  </a:lnTo>
                  <a:lnTo>
                    <a:pt x="1275" y="7272"/>
                  </a:lnTo>
                  <a:lnTo>
                    <a:pt x="3223" y="5354"/>
                  </a:lnTo>
                  <a:lnTo>
                    <a:pt x="4686" y="6818"/>
                  </a:lnTo>
                  <a:cubicBezTo>
                    <a:pt x="4811" y="6942"/>
                    <a:pt x="4973" y="7004"/>
                    <a:pt x="5137" y="7004"/>
                  </a:cubicBezTo>
                  <a:cubicBezTo>
                    <a:pt x="5298" y="7004"/>
                    <a:pt x="5460" y="6943"/>
                    <a:pt x="5585" y="6821"/>
                  </a:cubicBezTo>
                  <a:lnTo>
                    <a:pt x="8996" y="3446"/>
                  </a:lnTo>
                  <a:close/>
                  <a:moveTo>
                    <a:pt x="12819" y="6414"/>
                  </a:moveTo>
                  <a:lnTo>
                    <a:pt x="12819" y="8915"/>
                  </a:lnTo>
                  <a:lnTo>
                    <a:pt x="9429" y="8915"/>
                  </a:lnTo>
                  <a:cubicBezTo>
                    <a:pt x="10057" y="7593"/>
                    <a:pt x="11318" y="6629"/>
                    <a:pt x="12818" y="6414"/>
                  </a:cubicBezTo>
                  <a:close/>
                  <a:moveTo>
                    <a:pt x="14092" y="6414"/>
                  </a:moveTo>
                  <a:cubicBezTo>
                    <a:pt x="16249" y="6724"/>
                    <a:pt x="17912" y="8583"/>
                    <a:pt x="17912" y="10825"/>
                  </a:cubicBezTo>
                  <a:cubicBezTo>
                    <a:pt x="17912" y="13282"/>
                    <a:pt x="15913" y="15281"/>
                    <a:pt x="13456" y="15281"/>
                  </a:cubicBezTo>
                  <a:cubicBezTo>
                    <a:pt x="10998" y="15281"/>
                    <a:pt x="8999" y="13282"/>
                    <a:pt x="8999" y="10825"/>
                  </a:cubicBezTo>
                  <a:cubicBezTo>
                    <a:pt x="8999" y="10612"/>
                    <a:pt x="9015" y="10399"/>
                    <a:pt x="9045" y="10188"/>
                  </a:cubicBezTo>
                  <a:lnTo>
                    <a:pt x="13456" y="10188"/>
                  </a:lnTo>
                  <a:cubicBezTo>
                    <a:pt x="13806" y="10188"/>
                    <a:pt x="14092" y="9902"/>
                    <a:pt x="14092" y="9552"/>
                  </a:cubicBezTo>
                  <a:lnTo>
                    <a:pt x="14092" y="6414"/>
                  </a:ln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38"/>
                  </a:cubicBezTo>
                  <a:lnTo>
                    <a:pt x="1" y="9550"/>
                  </a:lnTo>
                  <a:cubicBezTo>
                    <a:pt x="1" y="9902"/>
                    <a:pt x="285" y="10187"/>
                    <a:pt x="637" y="10187"/>
                  </a:cubicBezTo>
                  <a:lnTo>
                    <a:pt x="7760" y="10187"/>
                  </a:lnTo>
                  <a:cubicBezTo>
                    <a:pt x="7738" y="10399"/>
                    <a:pt x="7726" y="10610"/>
                    <a:pt x="7726" y="10823"/>
                  </a:cubicBezTo>
                  <a:cubicBezTo>
                    <a:pt x="7726" y="13983"/>
                    <a:pt x="10296" y="16553"/>
                    <a:pt x="13456" y="16553"/>
                  </a:cubicBezTo>
                  <a:cubicBezTo>
                    <a:pt x="13457" y="16553"/>
                    <a:pt x="13459" y="16553"/>
                    <a:pt x="13461" y="16553"/>
                  </a:cubicBezTo>
                  <a:cubicBezTo>
                    <a:pt x="14759" y="16553"/>
                    <a:pt x="16018" y="16111"/>
                    <a:pt x="17030" y="15299"/>
                  </a:cubicBezTo>
                  <a:lnTo>
                    <a:pt x="20643" y="18915"/>
                  </a:lnTo>
                  <a:cubicBezTo>
                    <a:pt x="20768" y="19042"/>
                    <a:pt x="20933" y="19106"/>
                    <a:pt x="21099" y="19106"/>
                  </a:cubicBezTo>
                  <a:cubicBezTo>
                    <a:pt x="21262" y="19106"/>
                    <a:pt x="21424" y="19044"/>
                    <a:pt x="21549" y="18920"/>
                  </a:cubicBezTo>
                  <a:cubicBezTo>
                    <a:pt x="21799" y="18669"/>
                    <a:pt x="21797" y="18263"/>
                    <a:pt x="21543" y="18015"/>
                  </a:cubicBezTo>
                  <a:lnTo>
                    <a:pt x="17929" y="14400"/>
                  </a:lnTo>
                  <a:cubicBezTo>
                    <a:pt x="18743" y="13387"/>
                    <a:pt x="19185" y="12125"/>
                    <a:pt x="19184" y="10825"/>
                  </a:cubicBezTo>
                  <a:cubicBezTo>
                    <a:pt x="19184" y="7880"/>
                    <a:pt x="16952" y="5450"/>
                    <a:pt x="14091" y="5131"/>
                  </a:cubicBezTo>
                  <a:lnTo>
                    <a:pt x="14091" y="1911"/>
                  </a:lnTo>
                  <a:cubicBezTo>
                    <a:pt x="14091" y="1653"/>
                    <a:pt x="13936" y="1422"/>
                    <a:pt x="13698" y="1324"/>
                  </a:cubicBezTo>
                  <a:cubicBezTo>
                    <a:pt x="13619" y="1291"/>
                    <a:pt x="13536" y="1275"/>
                    <a:pt x="13454" y="1275"/>
                  </a:cubicBezTo>
                  <a:cubicBezTo>
                    <a:pt x="13289" y="1275"/>
                    <a:pt x="13126" y="1339"/>
                    <a:pt x="13004" y="1461"/>
                  </a:cubicBezTo>
                  <a:lnTo>
                    <a:pt x="10908" y="3557"/>
                  </a:lnTo>
                  <a:lnTo>
                    <a:pt x="9449" y="2098"/>
                  </a:lnTo>
                  <a:cubicBezTo>
                    <a:pt x="9324" y="1974"/>
                    <a:pt x="9161" y="1911"/>
                    <a:pt x="8998" y="1911"/>
                  </a:cubicBezTo>
                  <a:cubicBezTo>
                    <a:pt x="8836" y="1911"/>
                    <a:pt x="8674" y="1973"/>
                    <a:pt x="8550" y="2095"/>
                  </a:cubicBezTo>
                  <a:lnTo>
                    <a:pt x="5139" y="5470"/>
                  </a:lnTo>
                  <a:lnTo>
                    <a:pt x="3677" y="4007"/>
                  </a:lnTo>
                  <a:cubicBezTo>
                    <a:pt x="3552" y="3883"/>
                    <a:pt x="3389" y="3821"/>
                    <a:pt x="3226" y="3821"/>
                  </a:cubicBezTo>
                  <a:cubicBezTo>
                    <a:pt x="3065" y="3821"/>
                    <a:pt x="2903" y="3882"/>
                    <a:pt x="2780" y="4003"/>
                  </a:cubicBezTo>
                  <a:lnTo>
                    <a:pt x="1275" y="5485"/>
                  </a:lnTo>
                  <a:lnTo>
                    <a:pt x="1275" y="638"/>
                  </a:lnTo>
                  <a:cubicBezTo>
                    <a:pt x="1275" y="286"/>
                    <a:pt x="989" y="1"/>
                    <a:pt x="6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69"/>
            <p:cNvSpPr/>
            <p:nvPr/>
          </p:nvSpPr>
          <p:spPr>
            <a:xfrm>
              <a:off x="2503581" y="4885568"/>
              <a:ext cx="103842" cy="20655"/>
            </a:xfrm>
            <a:custGeom>
              <a:avLst/>
              <a:gdLst/>
              <a:ahLst/>
              <a:cxnLst/>
              <a:rect l="l" t="t" r="r" b="b"/>
              <a:pathLst>
                <a:path w="6411" h="1275" extrusionOk="0">
                  <a:moveTo>
                    <a:pt x="637" y="0"/>
                  </a:moveTo>
                  <a:cubicBezTo>
                    <a:pt x="285" y="0"/>
                    <a:pt x="1" y="286"/>
                    <a:pt x="1" y="637"/>
                  </a:cubicBezTo>
                  <a:cubicBezTo>
                    <a:pt x="1" y="989"/>
                    <a:pt x="285" y="1274"/>
                    <a:pt x="637" y="1274"/>
                  </a:cubicBezTo>
                  <a:lnTo>
                    <a:pt x="5774" y="1274"/>
                  </a:lnTo>
                  <a:cubicBezTo>
                    <a:pt x="6125" y="1274"/>
                    <a:pt x="6411" y="989"/>
                    <a:pt x="6411" y="637"/>
                  </a:cubicBezTo>
                  <a:cubicBezTo>
                    <a:pt x="6411" y="286"/>
                    <a:pt x="6125" y="0"/>
                    <a:pt x="577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69"/>
            <p:cNvSpPr/>
            <p:nvPr/>
          </p:nvSpPr>
          <p:spPr>
            <a:xfrm>
              <a:off x="2503581" y="4844323"/>
              <a:ext cx="62587" cy="20639"/>
            </a:xfrm>
            <a:custGeom>
              <a:avLst/>
              <a:gdLst/>
              <a:ahLst/>
              <a:cxnLst/>
              <a:rect l="l" t="t" r="r" b="b"/>
              <a:pathLst>
                <a:path w="3864" h="1274" extrusionOk="0">
                  <a:moveTo>
                    <a:pt x="637" y="0"/>
                  </a:moveTo>
                  <a:cubicBezTo>
                    <a:pt x="285" y="0"/>
                    <a:pt x="1" y="285"/>
                    <a:pt x="1" y="637"/>
                  </a:cubicBezTo>
                  <a:cubicBezTo>
                    <a:pt x="1" y="989"/>
                    <a:pt x="285" y="1273"/>
                    <a:pt x="637" y="1273"/>
                  </a:cubicBezTo>
                  <a:lnTo>
                    <a:pt x="3227" y="1273"/>
                  </a:lnTo>
                  <a:cubicBezTo>
                    <a:pt x="3577" y="1273"/>
                    <a:pt x="3863" y="989"/>
                    <a:pt x="3863" y="637"/>
                  </a:cubicBezTo>
                  <a:cubicBezTo>
                    <a:pt x="3863" y="285"/>
                    <a:pt x="3577" y="0"/>
                    <a:pt x="3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96" name="Google Shape;2696;p69"/>
          <p:cNvGrpSpPr/>
          <p:nvPr/>
        </p:nvGrpSpPr>
        <p:grpSpPr>
          <a:xfrm>
            <a:off x="4475614" y="-1060328"/>
            <a:ext cx="2019176" cy="2019176"/>
            <a:chOff x="1943325" y="-220375"/>
            <a:chExt cx="1298672" cy="1298672"/>
          </a:xfrm>
        </p:grpSpPr>
        <p:sp>
          <p:nvSpPr>
            <p:cNvPr id="2697" name="Google Shape;2697;p69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69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69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69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69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69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69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69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69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69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69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69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69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69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69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69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69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69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69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69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69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69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69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69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69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69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69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69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69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69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69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69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69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69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69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69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69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69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69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69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69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69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69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69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69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69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69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69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45" name="Google Shape;2745;p69"/>
          <p:cNvSpPr txBox="1">
            <a:spLocks noGrp="1"/>
          </p:cNvSpPr>
          <p:nvPr>
            <p:ph type="subTitle" idx="7"/>
          </p:nvPr>
        </p:nvSpPr>
        <p:spPr>
          <a:xfrm>
            <a:off x="2027671" y="1585321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1</a:t>
            </a:r>
          </a:p>
        </p:txBody>
      </p:sp>
      <p:sp>
        <p:nvSpPr>
          <p:cNvPr id="2746" name="Google Shape;2746;p69"/>
          <p:cNvSpPr txBox="1">
            <a:spLocks noGrp="1"/>
          </p:cNvSpPr>
          <p:nvPr>
            <p:ph type="subTitle" idx="8"/>
          </p:nvPr>
        </p:nvSpPr>
        <p:spPr>
          <a:xfrm>
            <a:off x="2027645" y="1978229"/>
            <a:ext cx="2648685" cy="84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Full definition / configuration</a:t>
            </a:r>
          </a:p>
        </p:txBody>
      </p:sp>
      <p:sp>
        <p:nvSpPr>
          <p:cNvPr id="2747" name="Google Shape;2747;p69"/>
          <p:cNvSpPr/>
          <p:nvPr/>
        </p:nvSpPr>
        <p:spPr>
          <a:xfrm>
            <a:off x="1374107" y="3263691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8" name="Google Shape;2748;p69"/>
          <p:cNvSpPr/>
          <p:nvPr/>
        </p:nvSpPr>
        <p:spPr>
          <a:xfrm>
            <a:off x="1481950" y="3371264"/>
            <a:ext cx="339830" cy="339154"/>
          </a:xfrm>
          <a:custGeom>
            <a:avLst/>
            <a:gdLst/>
            <a:ahLst/>
            <a:cxnLst/>
            <a:rect l="l" t="t" r="r" b="b"/>
            <a:pathLst>
              <a:path w="11551" h="11528" extrusionOk="0">
                <a:moveTo>
                  <a:pt x="5478" y="691"/>
                </a:moveTo>
                <a:lnTo>
                  <a:pt x="5478" y="2501"/>
                </a:lnTo>
                <a:lnTo>
                  <a:pt x="6240" y="3240"/>
                </a:lnTo>
                <a:lnTo>
                  <a:pt x="5478" y="3978"/>
                </a:lnTo>
                <a:lnTo>
                  <a:pt x="5478" y="5502"/>
                </a:lnTo>
                <a:lnTo>
                  <a:pt x="4239" y="5502"/>
                </a:lnTo>
                <a:lnTo>
                  <a:pt x="3215" y="4478"/>
                </a:lnTo>
                <a:lnTo>
                  <a:pt x="2215" y="5502"/>
                </a:lnTo>
                <a:lnTo>
                  <a:pt x="763" y="5502"/>
                </a:lnTo>
                <a:cubicBezTo>
                  <a:pt x="882" y="2906"/>
                  <a:pt x="2930" y="858"/>
                  <a:pt x="5478" y="691"/>
                </a:cubicBezTo>
                <a:close/>
                <a:moveTo>
                  <a:pt x="6121" y="715"/>
                </a:moveTo>
                <a:cubicBezTo>
                  <a:pt x="8693" y="858"/>
                  <a:pt x="10765" y="2906"/>
                  <a:pt x="10884" y="5502"/>
                </a:cubicBezTo>
                <a:lnTo>
                  <a:pt x="9145" y="5502"/>
                </a:lnTo>
                <a:lnTo>
                  <a:pt x="8407" y="6240"/>
                </a:lnTo>
                <a:lnTo>
                  <a:pt x="7669" y="5502"/>
                </a:lnTo>
                <a:lnTo>
                  <a:pt x="6121" y="5502"/>
                </a:lnTo>
                <a:lnTo>
                  <a:pt x="6121" y="4264"/>
                </a:lnTo>
                <a:lnTo>
                  <a:pt x="7121" y="3240"/>
                </a:lnTo>
                <a:lnTo>
                  <a:pt x="6121" y="2216"/>
                </a:lnTo>
                <a:lnTo>
                  <a:pt x="6121" y="715"/>
                </a:lnTo>
                <a:close/>
                <a:moveTo>
                  <a:pt x="10836" y="6121"/>
                </a:moveTo>
                <a:cubicBezTo>
                  <a:pt x="10669" y="8669"/>
                  <a:pt x="8645" y="10646"/>
                  <a:pt x="6145" y="10812"/>
                </a:cubicBezTo>
                <a:lnTo>
                  <a:pt x="6145" y="9169"/>
                </a:lnTo>
                <a:lnTo>
                  <a:pt x="5406" y="8431"/>
                </a:lnTo>
                <a:lnTo>
                  <a:pt x="6145" y="7669"/>
                </a:lnTo>
                <a:lnTo>
                  <a:pt x="6145" y="6121"/>
                </a:lnTo>
                <a:lnTo>
                  <a:pt x="7383" y="6121"/>
                </a:lnTo>
                <a:lnTo>
                  <a:pt x="8407" y="7145"/>
                </a:lnTo>
                <a:lnTo>
                  <a:pt x="9407" y="6121"/>
                </a:lnTo>
                <a:close/>
                <a:moveTo>
                  <a:pt x="3215" y="5454"/>
                </a:moveTo>
                <a:lnTo>
                  <a:pt x="3978" y="6192"/>
                </a:lnTo>
                <a:lnTo>
                  <a:pt x="5478" y="6192"/>
                </a:lnTo>
                <a:lnTo>
                  <a:pt x="5478" y="7431"/>
                </a:lnTo>
                <a:lnTo>
                  <a:pt x="4478" y="8455"/>
                </a:lnTo>
                <a:lnTo>
                  <a:pt x="5478" y="9455"/>
                </a:lnTo>
                <a:lnTo>
                  <a:pt x="5478" y="10836"/>
                </a:lnTo>
                <a:cubicBezTo>
                  <a:pt x="2977" y="10646"/>
                  <a:pt x="953" y="8669"/>
                  <a:pt x="763" y="6192"/>
                </a:cubicBezTo>
                <a:lnTo>
                  <a:pt x="2477" y="6192"/>
                </a:lnTo>
                <a:lnTo>
                  <a:pt x="3215" y="5454"/>
                </a:lnTo>
                <a:close/>
                <a:moveTo>
                  <a:pt x="5707" y="0"/>
                </a:moveTo>
                <a:cubicBezTo>
                  <a:pt x="4233" y="0"/>
                  <a:pt x="2768" y="639"/>
                  <a:pt x="1715" y="1692"/>
                </a:cubicBezTo>
                <a:cubicBezTo>
                  <a:pt x="596" y="2787"/>
                  <a:pt x="0" y="4287"/>
                  <a:pt x="0" y="5835"/>
                </a:cubicBezTo>
                <a:cubicBezTo>
                  <a:pt x="48" y="7359"/>
                  <a:pt x="643" y="8788"/>
                  <a:pt x="1739" y="9860"/>
                </a:cubicBezTo>
                <a:cubicBezTo>
                  <a:pt x="2769" y="10866"/>
                  <a:pt x="4235" y="11528"/>
                  <a:pt x="5709" y="11528"/>
                </a:cubicBezTo>
                <a:cubicBezTo>
                  <a:pt x="5735" y="11528"/>
                  <a:pt x="5761" y="11527"/>
                  <a:pt x="5787" y="11527"/>
                </a:cubicBezTo>
                <a:cubicBezTo>
                  <a:pt x="5813" y="11527"/>
                  <a:pt x="5838" y="11528"/>
                  <a:pt x="5863" y="11528"/>
                </a:cubicBezTo>
                <a:cubicBezTo>
                  <a:pt x="7293" y="11528"/>
                  <a:pt x="8783" y="10866"/>
                  <a:pt x="9836" y="9860"/>
                </a:cubicBezTo>
                <a:cubicBezTo>
                  <a:pt x="10908" y="8788"/>
                  <a:pt x="11503" y="7359"/>
                  <a:pt x="11551" y="5835"/>
                </a:cubicBezTo>
                <a:lnTo>
                  <a:pt x="11551" y="5502"/>
                </a:lnTo>
                <a:cubicBezTo>
                  <a:pt x="11431" y="4073"/>
                  <a:pt x="10908" y="2716"/>
                  <a:pt x="9860" y="1692"/>
                </a:cubicBezTo>
                <a:cubicBezTo>
                  <a:pt x="8830" y="662"/>
                  <a:pt x="7317" y="0"/>
                  <a:pt x="5864" y="0"/>
                </a:cubicBezTo>
                <a:cubicBezTo>
                  <a:pt x="5839" y="0"/>
                  <a:pt x="5813" y="0"/>
                  <a:pt x="5787" y="1"/>
                </a:cubicBezTo>
                <a:cubicBezTo>
                  <a:pt x="5761" y="0"/>
                  <a:pt x="5734" y="0"/>
                  <a:pt x="570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0" name="Google Shape;2070;p54"/>
          <p:cNvSpPr txBox="1">
            <a:spLocks noGrp="1"/>
          </p:cNvSpPr>
          <p:nvPr>
            <p:ph type="subTitle" idx="1"/>
          </p:nvPr>
        </p:nvSpPr>
        <p:spPr>
          <a:xfrm>
            <a:off x="498177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Feature 2</a:t>
            </a:r>
            <a:endParaRPr dirty="0"/>
          </a:p>
        </p:txBody>
      </p:sp>
      <p:sp>
        <p:nvSpPr>
          <p:cNvPr id="2071" name="Google Shape;2071;p54"/>
          <p:cNvSpPr txBox="1">
            <a:spLocks noGrp="1"/>
          </p:cNvSpPr>
          <p:nvPr>
            <p:ph type="subTitle" idx="2"/>
          </p:nvPr>
        </p:nvSpPr>
        <p:spPr>
          <a:xfrm>
            <a:off x="4981771" y="2964124"/>
            <a:ext cx="2281800" cy="66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Flight map view showing the vehicle's location, flight route, waypoints, and vehicle instruments.</a:t>
            </a:r>
          </a:p>
        </p:txBody>
      </p:sp>
      <p:sp>
        <p:nvSpPr>
          <p:cNvPr id="2072" name="Google Shape;2072;p54"/>
          <p:cNvSpPr txBox="1">
            <a:spLocks noGrp="1"/>
          </p:cNvSpPr>
          <p:nvPr>
            <p:ph type="subTitle" idx="3"/>
          </p:nvPr>
        </p:nvSpPr>
        <p:spPr>
          <a:xfrm>
            <a:off x="1880430" y="2451554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1</a:t>
            </a:r>
            <a:endParaRPr dirty="0"/>
          </a:p>
        </p:txBody>
      </p:sp>
      <p:sp>
        <p:nvSpPr>
          <p:cNvPr id="2073" name="Google Shape;2073;p54"/>
          <p:cNvSpPr txBox="1">
            <a:spLocks noGrp="1"/>
          </p:cNvSpPr>
          <p:nvPr>
            <p:ph type="subTitle" idx="4"/>
          </p:nvPr>
        </p:nvSpPr>
        <p:spPr>
          <a:xfrm>
            <a:off x="1880425" y="2964124"/>
            <a:ext cx="2281800" cy="668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Mission planning for an autonomous flight.</a:t>
            </a:r>
          </a:p>
        </p:txBody>
      </p:sp>
      <p:sp>
        <p:nvSpPr>
          <p:cNvPr id="2074" name="Google Shape;2074;p54"/>
          <p:cNvSpPr/>
          <p:nvPr/>
        </p:nvSpPr>
        <p:spPr>
          <a:xfrm>
            <a:off x="2743572" y="182807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5" name="Google Shape;2075;p54"/>
          <p:cNvSpPr/>
          <p:nvPr/>
        </p:nvSpPr>
        <p:spPr>
          <a:xfrm>
            <a:off x="5844912" y="182807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076" name="Google Shape;2076;p54"/>
          <p:cNvGrpSpPr/>
          <p:nvPr/>
        </p:nvGrpSpPr>
        <p:grpSpPr>
          <a:xfrm>
            <a:off x="4346008" y="1219971"/>
            <a:ext cx="793256" cy="182899"/>
            <a:chOff x="2685575" y="2835950"/>
            <a:chExt cx="433000" cy="99825"/>
          </a:xfrm>
        </p:grpSpPr>
        <p:sp>
          <p:nvSpPr>
            <p:cNvPr id="2077" name="Google Shape;2077;p5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1" name="Google Shape;2081;p54"/>
          <p:cNvSpPr/>
          <p:nvPr/>
        </p:nvSpPr>
        <p:spPr>
          <a:xfrm rot="-5400000">
            <a:off x="6270760" y="29875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2" name="Google Shape;2082;p54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QGroundControl</a:t>
            </a:r>
          </a:p>
        </p:txBody>
      </p:sp>
      <p:grpSp>
        <p:nvGrpSpPr>
          <p:cNvPr id="2083" name="Google Shape;2083;p54"/>
          <p:cNvGrpSpPr/>
          <p:nvPr/>
        </p:nvGrpSpPr>
        <p:grpSpPr>
          <a:xfrm>
            <a:off x="2858211" y="1904139"/>
            <a:ext cx="355822" cy="354827"/>
            <a:chOff x="3868125" y="2689450"/>
            <a:chExt cx="411450" cy="410300"/>
          </a:xfrm>
        </p:grpSpPr>
        <p:sp>
          <p:nvSpPr>
            <p:cNvPr id="2084" name="Google Shape;2084;p54"/>
            <p:cNvSpPr/>
            <p:nvPr/>
          </p:nvSpPr>
          <p:spPr>
            <a:xfrm>
              <a:off x="4160275" y="2953500"/>
              <a:ext cx="55050" cy="108200"/>
            </a:xfrm>
            <a:custGeom>
              <a:avLst/>
              <a:gdLst/>
              <a:ahLst/>
              <a:cxnLst/>
              <a:rect l="l" t="t" r="r" b="b"/>
              <a:pathLst>
                <a:path w="2202" h="4328" extrusionOk="0">
                  <a:moveTo>
                    <a:pt x="825" y="945"/>
                  </a:moveTo>
                  <a:lnTo>
                    <a:pt x="825" y="1642"/>
                  </a:lnTo>
                  <a:cubicBezTo>
                    <a:pt x="780" y="1617"/>
                    <a:pt x="737" y="1588"/>
                    <a:pt x="695" y="1556"/>
                  </a:cubicBezTo>
                  <a:cubicBezTo>
                    <a:pt x="620" y="1497"/>
                    <a:pt x="588" y="1376"/>
                    <a:pt x="611" y="1247"/>
                  </a:cubicBezTo>
                  <a:cubicBezTo>
                    <a:pt x="632" y="1138"/>
                    <a:pt x="699" y="1010"/>
                    <a:pt x="825" y="945"/>
                  </a:cubicBezTo>
                  <a:close/>
                  <a:moveTo>
                    <a:pt x="1307" y="2370"/>
                  </a:moveTo>
                  <a:lnTo>
                    <a:pt x="1316" y="2373"/>
                  </a:lnTo>
                  <a:cubicBezTo>
                    <a:pt x="1685" y="2505"/>
                    <a:pt x="1663" y="2821"/>
                    <a:pt x="1647" y="2915"/>
                  </a:cubicBezTo>
                  <a:cubicBezTo>
                    <a:pt x="1614" y="3110"/>
                    <a:pt x="1487" y="3276"/>
                    <a:pt x="1307" y="3359"/>
                  </a:cubicBezTo>
                  <a:lnTo>
                    <a:pt x="1307" y="2370"/>
                  </a:lnTo>
                  <a:close/>
                  <a:moveTo>
                    <a:pt x="1067" y="0"/>
                  </a:moveTo>
                  <a:cubicBezTo>
                    <a:pt x="933" y="0"/>
                    <a:pt x="825" y="107"/>
                    <a:pt x="825" y="241"/>
                  </a:cubicBezTo>
                  <a:lnTo>
                    <a:pt x="825" y="438"/>
                  </a:lnTo>
                  <a:cubicBezTo>
                    <a:pt x="802" y="444"/>
                    <a:pt x="775" y="452"/>
                    <a:pt x="750" y="459"/>
                  </a:cubicBezTo>
                  <a:cubicBezTo>
                    <a:pt x="437" y="553"/>
                    <a:pt x="203" y="821"/>
                    <a:pt x="140" y="1157"/>
                  </a:cubicBezTo>
                  <a:cubicBezTo>
                    <a:pt x="81" y="1466"/>
                    <a:pt x="181" y="1764"/>
                    <a:pt x="399" y="1934"/>
                  </a:cubicBezTo>
                  <a:cubicBezTo>
                    <a:pt x="509" y="2020"/>
                    <a:pt x="642" y="2099"/>
                    <a:pt x="825" y="2181"/>
                  </a:cubicBezTo>
                  <a:lnTo>
                    <a:pt x="825" y="3402"/>
                  </a:lnTo>
                  <a:cubicBezTo>
                    <a:pt x="677" y="3388"/>
                    <a:pt x="575" y="3345"/>
                    <a:pt x="408" y="3235"/>
                  </a:cubicBezTo>
                  <a:cubicBezTo>
                    <a:pt x="367" y="3209"/>
                    <a:pt x="322" y="3196"/>
                    <a:pt x="277" y="3196"/>
                  </a:cubicBezTo>
                  <a:cubicBezTo>
                    <a:pt x="198" y="3196"/>
                    <a:pt x="120" y="3235"/>
                    <a:pt x="74" y="3306"/>
                  </a:cubicBezTo>
                  <a:cubicBezTo>
                    <a:pt x="1" y="3417"/>
                    <a:pt x="33" y="3565"/>
                    <a:pt x="144" y="3638"/>
                  </a:cubicBezTo>
                  <a:cubicBezTo>
                    <a:pt x="411" y="3812"/>
                    <a:pt x="595" y="3868"/>
                    <a:pt x="825" y="3884"/>
                  </a:cubicBezTo>
                  <a:lnTo>
                    <a:pt x="825" y="4088"/>
                  </a:lnTo>
                  <a:cubicBezTo>
                    <a:pt x="825" y="4220"/>
                    <a:pt x="933" y="4328"/>
                    <a:pt x="1067" y="4328"/>
                  </a:cubicBezTo>
                  <a:cubicBezTo>
                    <a:pt x="1198" y="4328"/>
                    <a:pt x="1307" y="4220"/>
                    <a:pt x="1307" y="4088"/>
                  </a:cubicBezTo>
                  <a:lnTo>
                    <a:pt x="1307" y="3864"/>
                  </a:lnTo>
                  <a:cubicBezTo>
                    <a:pt x="1764" y="3760"/>
                    <a:pt x="2057" y="3375"/>
                    <a:pt x="2121" y="2994"/>
                  </a:cubicBezTo>
                  <a:cubicBezTo>
                    <a:pt x="2202" y="2509"/>
                    <a:pt x="1948" y="2087"/>
                    <a:pt x="1475" y="1920"/>
                  </a:cubicBezTo>
                  <a:cubicBezTo>
                    <a:pt x="1420" y="1900"/>
                    <a:pt x="1362" y="1879"/>
                    <a:pt x="1307" y="1859"/>
                  </a:cubicBezTo>
                  <a:lnTo>
                    <a:pt x="1307" y="901"/>
                  </a:lnTo>
                  <a:cubicBezTo>
                    <a:pt x="1431" y="935"/>
                    <a:pt x="1496" y="999"/>
                    <a:pt x="1500" y="1004"/>
                  </a:cubicBezTo>
                  <a:cubicBezTo>
                    <a:pt x="1548" y="1058"/>
                    <a:pt x="1614" y="1085"/>
                    <a:pt x="1681" y="1085"/>
                  </a:cubicBezTo>
                  <a:cubicBezTo>
                    <a:pt x="1737" y="1085"/>
                    <a:pt x="1793" y="1066"/>
                    <a:pt x="1838" y="1026"/>
                  </a:cubicBezTo>
                  <a:cubicBezTo>
                    <a:pt x="1939" y="938"/>
                    <a:pt x="1948" y="785"/>
                    <a:pt x="1862" y="686"/>
                  </a:cubicBezTo>
                  <a:cubicBezTo>
                    <a:pt x="1850" y="674"/>
                    <a:pt x="1663" y="463"/>
                    <a:pt x="1307" y="411"/>
                  </a:cubicBezTo>
                  <a:lnTo>
                    <a:pt x="1307" y="241"/>
                  </a:lnTo>
                  <a:cubicBezTo>
                    <a:pt x="1307" y="107"/>
                    <a:pt x="1198" y="0"/>
                    <a:pt x="10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4"/>
            <p:cNvSpPr/>
            <p:nvPr/>
          </p:nvSpPr>
          <p:spPr>
            <a:xfrm>
              <a:off x="3868125" y="2689450"/>
              <a:ext cx="411450" cy="410300"/>
            </a:xfrm>
            <a:custGeom>
              <a:avLst/>
              <a:gdLst/>
              <a:ahLst/>
              <a:cxnLst/>
              <a:rect l="l" t="t" r="r" b="b"/>
              <a:pathLst>
                <a:path w="16458" h="16412" extrusionOk="0">
                  <a:moveTo>
                    <a:pt x="6448" y="963"/>
                  </a:moveTo>
                  <a:cubicBezTo>
                    <a:pt x="6643" y="963"/>
                    <a:pt x="6817" y="1080"/>
                    <a:pt x="6892" y="1259"/>
                  </a:cubicBezTo>
                  <a:cubicBezTo>
                    <a:pt x="6967" y="1439"/>
                    <a:pt x="6926" y="1645"/>
                    <a:pt x="6788" y="1783"/>
                  </a:cubicBezTo>
                  <a:cubicBezTo>
                    <a:pt x="6696" y="1875"/>
                    <a:pt x="6573" y="1924"/>
                    <a:pt x="6448" y="1924"/>
                  </a:cubicBezTo>
                  <a:cubicBezTo>
                    <a:pt x="6386" y="1924"/>
                    <a:pt x="6323" y="1912"/>
                    <a:pt x="6264" y="1887"/>
                  </a:cubicBezTo>
                  <a:cubicBezTo>
                    <a:pt x="6085" y="1812"/>
                    <a:pt x="5968" y="1638"/>
                    <a:pt x="5968" y="1443"/>
                  </a:cubicBezTo>
                  <a:cubicBezTo>
                    <a:pt x="5968" y="1178"/>
                    <a:pt x="6183" y="963"/>
                    <a:pt x="6448" y="963"/>
                  </a:cubicBezTo>
                  <a:close/>
                  <a:moveTo>
                    <a:pt x="6928" y="4895"/>
                  </a:moveTo>
                  <a:cubicBezTo>
                    <a:pt x="7529" y="4949"/>
                    <a:pt x="8116" y="5106"/>
                    <a:pt x="8664" y="5359"/>
                  </a:cubicBezTo>
                  <a:lnTo>
                    <a:pt x="8435" y="5758"/>
                  </a:lnTo>
                  <a:cubicBezTo>
                    <a:pt x="8302" y="5988"/>
                    <a:pt x="8381" y="6282"/>
                    <a:pt x="8611" y="6414"/>
                  </a:cubicBezTo>
                  <a:cubicBezTo>
                    <a:pt x="8687" y="6458"/>
                    <a:pt x="8770" y="6478"/>
                    <a:pt x="8851" y="6478"/>
                  </a:cubicBezTo>
                  <a:cubicBezTo>
                    <a:pt x="9017" y="6478"/>
                    <a:pt x="9178" y="6392"/>
                    <a:pt x="9267" y="6238"/>
                  </a:cubicBezTo>
                  <a:lnTo>
                    <a:pt x="9497" y="5841"/>
                  </a:lnTo>
                  <a:cubicBezTo>
                    <a:pt x="9991" y="6190"/>
                    <a:pt x="10420" y="6619"/>
                    <a:pt x="10768" y="7112"/>
                  </a:cubicBezTo>
                  <a:lnTo>
                    <a:pt x="10370" y="7342"/>
                  </a:lnTo>
                  <a:cubicBezTo>
                    <a:pt x="10140" y="7474"/>
                    <a:pt x="10062" y="7768"/>
                    <a:pt x="10194" y="7998"/>
                  </a:cubicBezTo>
                  <a:cubicBezTo>
                    <a:pt x="10284" y="8152"/>
                    <a:pt x="10445" y="8239"/>
                    <a:pt x="10612" y="8239"/>
                  </a:cubicBezTo>
                  <a:cubicBezTo>
                    <a:pt x="10693" y="8239"/>
                    <a:pt x="10776" y="8218"/>
                    <a:pt x="10852" y="8174"/>
                  </a:cubicBezTo>
                  <a:lnTo>
                    <a:pt x="11250" y="7944"/>
                  </a:lnTo>
                  <a:cubicBezTo>
                    <a:pt x="11436" y="8348"/>
                    <a:pt x="11571" y="8776"/>
                    <a:pt x="11651" y="9214"/>
                  </a:cubicBezTo>
                  <a:cubicBezTo>
                    <a:pt x="10165" y="9690"/>
                    <a:pt x="9086" y="11084"/>
                    <a:pt x="9086" y="12726"/>
                  </a:cubicBezTo>
                  <a:cubicBezTo>
                    <a:pt x="9084" y="13333"/>
                    <a:pt x="9234" y="13931"/>
                    <a:pt x="9522" y="14465"/>
                  </a:cubicBezTo>
                  <a:cubicBezTo>
                    <a:pt x="9513" y="14471"/>
                    <a:pt x="9506" y="14477"/>
                    <a:pt x="9497" y="14483"/>
                  </a:cubicBezTo>
                  <a:lnTo>
                    <a:pt x="9497" y="14481"/>
                  </a:lnTo>
                  <a:lnTo>
                    <a:pt x="9269" y="14085"/>
                  </a:lnTo>
                  <a:cubicBezTo>
                    <a:pt x="9181" y="13927"/>
                    <a:pt x="9017" y="13838"/>
                    <a:pt x="8849" y="13838"/>
                  </a:cubicBezTo>
                  <a:cubicBezTo>
                    <a:pt x="8767" y="13838"/>
                    <a:pt x="8684" y="13859"/>
                    <a:pt x="8608" y="13903"/>
                  </a:cubicBezTo>
                  <a:cubicBezTo>
                    <a:pt x="8375" y="14036"/>
                    <a:pt x="8298" y="14335"/>
                    <a:pt x="8435" y="14566"/>
                  </a:cubicBezTo>
                  <a:lnTo>
                    <a:pt x="8665" y="14963"/>
                  </a:lnTo>
                  <a:cubicBezTo>
                    <a:pt x="8116" y="15215"/>
                    <a:pt x="7530" y="15373"/>
                    <a:pt x="6928" y="15427"/>
                  </a:cubicBezTo>
                  <a:lnTo>
                    <a:pt x="6928" y="14969"/>
                  </a:lnTo>
                  <a:cubicBezTo>
                    <a:pt x="6924" y="14707"/>
                    <a:pt x="6710" y="14497"/>
                    <a:pt x="6448" y="14497"/>
                  </a:cubicBezTo>
                  <a:cubicBezTo>
                    <a:pt x="6186" y="14497"/>
                    <a:pt x="5972" y="14707"/>
                    <a:pt x="5968" y="14969"/>
                  </a:cubicBezTo>
                  <a:lnTo>
                    <a:pt x="5968" y="15427"/>
                  </a:lnTo>
                  <a:cubicBezTo>
                    <a:pt x="5366" y="15373"/>
                    <a:pt x="4779" y="15217"/>
                    <a:pt x="4231" y="14963"/>
                  </a:cubicBezTo>
                  <a:lnTo>
                    <a:pt x="4461" y="14566"/>
                  </a:lnTo>
                  <a:cubicBezTo>
                    <a:pt x="4593" y="14335"/>
                    <a:pt x="4515" y="14042"/>
                    <a:pt x="4285" y="13909"/>
                  </a:cubicBezTo>
                  <a:cubicBezTo>
                    <a:pt x="4209" y="13865"/>
                    <a:pt x="4127" y="13844"/>
                    <a:pt x="4045" y="13844"/>
                  </a:cubicBezTo>
                  <a:cubicBezTo>
                    <a:pt x="3879" y="13844"/>
                    <a:pt x="3717" y="13930"/>
                    <a:pt x="3628" y="14085"/>
                  </a:cubicBezTo>
                  <a:lnTo>
                    <a:pt x="3399" y="14480"/>
                  </a:lnTo>
                  <a:cubicBezTo>
                    <a:pt x="2907" y="14131"/>
                    <a:pt x="2478" y="13702"/>
                    <a:pt x="2129" y="13210"/>
                  </a:cubicBezTo>
                  <a:lnTo>
                    <a:pt x="2525" y="12982"/>
                  </a:lnTo>
                  <a:cubicBezTo>
                    <a:pt x="2755" y="12849"/>
                    <a:pt x="2834" y="12554"/>
                    <a:pt x="2701" y="12324"/>
                  </a:cubicBezTo>
                  <a:cubicBezTo>
                    <a:pt x="2611" y="12170"/>
                    <a:pt x="2449" y="12084"/>
                    <a:pt x="2283" y="12084"/>
                  </a:cubicBezTo>
                  <a:cubicBezTo>
                    <a:pt x="2202" y="12084"/>
                    <a:pt x="2119" y="12105"/>
                    <a:pt x="2043" y="12149"/>
                  </a:cubicBezTo>
                  <a:lnTo>
                    <a:pt x="1648" y="12378"/>
                  </a:lnTo>
                  <a:cubicBezTo>
                    <a:pt x="1393" y="11831"/>
                    <a:pt x="1236" y="11243"/>
                    <a:pt x="1182" y="10642"/>
                  </a:cubicBezTo>
                  <a:lnTo>
                    <a:pt x="1640" y="10642"/>
                  </a:lnTo>
                  <a:cubicBezTo>
                    <a:pt x="1644" y="10642"/>
                    <a:pt x="1647" y="10642"/>
                    <a:pt x="1651" y="10642"/>
                  </a:cubicBezTo>
                  <a:cubicBezTo>
                    <a:pt x="1916" y="10642"/>
                    <a:pt x="2131" y="10427"/>
                    <a:pt x="2131" y="10161"/>
                  </a:cubicBezTo>
                  <a:cubicBezTo>
                    <a:pt x="2131" y="9895"/>
                    <a:pt x="1916" y="9681"/>
                    <a:pt x="1651" y="9681"/>
                  </a:cubicBezTo>
                  <a:cubicBezTo>
                    <a:pt x="1647" y="9681"/>
                    <a:pt x="1644" y="9681"/>
                    <a:pt x="1640" y="9681"/>
                  </a:cubicBezTo>
                  <a:lnTo>
                    <a:pt x="1182" y="9681"/>
                  </a:lnTo>
                  <a:cubicBezTo>
                    <a:pt x="1236" y="9079"/>
                    <a:pt x="1393" y="8492"/>
                    <a:pt x="1648" y="7944"/>
                  </a:cubicBezTo>
                  <a:lnTo>
                    <a:pt x="2043" y="8174"/>
                  </a:lnTo>
                  <a:cubicBezTo>
                    <a:pt x="2121" y="8221"/>
                    <a:pt x="2207" y="8243"/>
                    <a:pt x="2291" y="8243"/>
                  </a:cubicBezTo>
                  <a:cubicBezTo>
                    <a:pt x="2458" y="8243"/>
                    <a:pt x="2620" y="8157"/>
                    <a:pt x="2708" y="8003"/>
                  </a:cubicBezTo>
                  <a:cubicBezTo>
                    <a:pt x="2843" y="7770"/>
                    <a:pt x="2761" y="7471"/>
                    <a:pt x="2525" y="7341"/>
                  </a:cubicBezTo>
                  <a:lnTo>
                    <a:pt x="2128" y="7112"/>
                  </a:lnTo>
                  <a:cubicBezTo>
                    <a:pt x="2476" y="6620"/>
                    <a:pt x="2906" y="6191"/>
                    <a:pt x="3399" y="5843"/>
                  </a:cubicBezTo>
                  <a:lnTo>
                    <a:pt x="3628" y="6238"/>
                  </a:lnTo>
                  <a:cubicBezTo>
                    <a:pt x="3718" y="6388"/>
                    <a:pt x="3877" y="6472"/>
                    <a:pt x="4040" y="6472"/>
                  </a:cubicBezTo>
                  <a:cubicBezTo>
                    <a:pt x="4122" y="6472"/>
                    <a:pt x="4205" y="6451"/>
                    <a:pt x="4281" y="6408"/>
                  </a:cubicBezTo>
                  <a:cubicBezTo>
                    <a:pt x="4508" y="6276"/>
                    <a:pt x="4588" y="5986"/>
                    <a:pt x="4459" y="5758"/>
                  </a:cubicBezTo>
                  <a:lnTo>
                    <a:pt x="4231" y="5361"/>
                  </a:lnTo>
                  <a:cubicBezTo>
                    <a:pt x="4779" y="5106"/>
                    <a:pt x="5366" y="4949"/>
                    <a:pt x="5966" y="4895"/>
                  </a:cubicBezTo>
                  <a:lnTo>
                    <a:pt x="5966" y="5353"/>
                  </a:lnTo>
                  <a:cubicBezTo>
                    <a:pt x="5971" y="5616"/>
                    <a:pt x="6185" y="5825"/>
                    <a:pt x="6447" y="5825"/>
                  </a:cubicBezTo>
                  <a:cubicBezTo>
                    <a:pt x="6709" y="5825"/>
                    <a:pt x="6923" y="5616"/>
                    <a:pt x="6928" y="5353"/>
                  </a:cubicBezTo>
                  <a:lnTo>
                    <a:pt x="6928" y="4895"/>
                  </a:lnTo>
                  <a:close/>
                  <a:moveTo>
                    <a:pt x="12772" y="10002"/>
                  </a:moveTo>
                  <a:cubicBezTo>
                    <a:pt x="14274" y="10002"/>
                    <a:pt x="15496" y="11223"/>
                    <a:pt x="15496" y="12726"/>
                  </a:cubicBezTo>
                  <a:cubicBezTo>
                    <a:pt x="15496" y="14228"/>
                    <a:pt x="14273" y="15449"/>
                    <a:pt x="12772" y="15449"/>
                  </a:cubicBezTo>
                  <a:cubicBezTo>
                    <a:pt x="11269" y="15449"/>
                    <a:pt x="10048" y="14228"/>
                    <a:pt x="10048" y="12726"/>
                  </a:cubicBezTo>
                  <a:cubicBezTo>
                    <a:pt x="10048" y="11223"/>
                    <a:pt x="11269" y="10002"/>
                    <a:pt x="12772" y="10002"/>
                  </a:cubicBezTo>
                  <a:close/>
                  <a:moveTo>
                    <a:pt x="6448" y="1"/>
                  </a:moveTo>
                  <a:cubicBezTo>
                    <a:pt x="5745" y="1"/>
                    <a:pt x="5145" y="506"/>
                    <a:pt x="5026" y="1199"/>
                  </a:cubicBezTo>
                  <a:cubicBezTo>
                    <a:pt x="4908" y="1891"/>
                    <a:pt x="5304" y="2568"/>
                    <a:pt x="5968" y="2802"/>
                  </a:cubicBezTo>
                  <a:lnTo>
                    <a:pt x="5968" y="3930"/>
                  </a:lnTo>
                  <a:cubicBezTo>
                    <a:pt x="4644" y="4031"/>
                    <a:pt x="3389" y="4552"/>
                    <a:pt x="2384" y="5418"/>
                  </a:cubicBezTo>
                  <a:lnTo>
                    <a:pt x="1689" y="4722"/>
                  </a:lnTo>
                  <a:lnTo>
                    <a:pt x="1829" y="4580"/>
                  </a:lnTo>
                  <a:cubicBezTo>
                    <a:pt x="2023" y="4394"/>
                    <a:pt x="2025" y="4084"/>
                    <a:pt x="1835" y="3895"/>
                  </a:cubicBezTo>
                  <a:cubicBezTo>
                    <a:pt x="1741" y="3801"/>
                    <a:pt x="1618" y="3754"/>
                    <a:pt x="1495" y="3754"/>
                  </a:cubicBezTo>
                  <a:cubicBezTo>
                    <a:pt x="1369" y="3754"/>
                    <a:pt x="1243" y="3803"/>
                    <a:pt x="1148" y="3901"/>
                  </a:cubicBezTo>
                  <a:lnTo>
                    <a:pt x="188" y="4863"/>
                  </a:lnTo>
                  <a:cubicBezTo>
                    <a:pt x="0" y="5050"/>
                    <a:pt x="0" y="5355"/>
                    <a:pt x="188" y="5542"/>
                  </a:cubicBezTo>
                  <a:cubicBezTo>
                    <a:pt x="281" y="5636"/>
                    <a:pt x="404" y="5683"/>
                    <a:pt x="527" y="5683"/>
                  </a:cubicBezTo>
                  <a:cubicBezTo>
                    <a:pt x="650" y="5683"/>
                    <a:pt x="773" y="5636"/>
                    <a:pt x="867" y="5542"/>
                  </a:cubicBezTo>
                  <a:lnTo>
                    <a:pt x="1008" y="5402"/>
                  </a:lnTo>
                  <a:lnTo>
                    <a:pt x="1703" y="6097"/>
                  </a:lnTo>
                  <a:cubicBezTo>
                    <a:pt x="731" y="7228"/>
                    <a:pt x="196" y="8669"/>
                    <a:pt x="198" y="10161"/>
                  </a:cubicBezTo>
                  <a:cubicBezTo>
                    <a:pt x="198" y="13607"/>
                    <a:pt x="3001" y="16412"/>
                    <a:pt x="6448" y="16412"/>
                  </a:cubicBezTo>
                  <a:cubicBezTo>
                    <a:pt x="7752" y="16410"/>
                    <a:pt x="9023" y="16001"/>
                    <a:pt x="10083" y="15244"/>
                  </a:cubicBezTo>
                  <a:cubicBezTo>
                    <a:pt x="10779" y="15988"/>
                    <a:pt x="11752" y="16412"/>
                    <a:pt x="12772" y="16412"/>
                  </a:cubicBezTo>
                  <a:cubicBezTo>
                    <a:pt x="14804" y="16412"/>
                    <a:pt x="16458" y="14758"/>
                    <a:pt x="16458" y="12726"/>
                  </a:cubicBezTo>
                  <a:cubicBezTo>
                    <a:pt x="16458" y="10693"/>
                    <a:pt x="14804" y="9039"/>
                    <a:pt x="12772" y="9039"/>
                  </a:cubicBezTo>
                  <a:cubicBezTo>
                    <a:pt x="12713" y="9039"/>
                    <a:pt x="12656" y="9041"/>
                    <a:pt x="12597" y="9044"/>
                  </a:cubicBezTo>
                  <a:cubicBezTo>
                    <a:pt x="12401" y="7953"/>
                    <a:pt x="11916" y="6935"/>
                    <a:pt x="11194" y="6094"/>
                  </a:cubicBezTo>
                  <a:lnTo>
                    <a:pt x="11887" y="5402"/>
                  </a:lnTo>
                  <a:lnTo>
                    <a:pt x="12028" y="5542"/>
                  </a:lnTo>
                  <a:cubicBezTo>
                    <a:pt x="12122" y="5636"/>
                    <a:pt x="12245" y="5683"/>
                    <a:pt x="12368" y="5683"/>
                  </a:cubicBezTo>
                  <a:cubicBezTo>
                    <a:pt x="12491" y="5683"/>
                    <a:pt x="12614" y="5636"/>
                    <a:pt x="12709" y="5542"/>
                  </a:cubicBezTo>
                  <a:cubicBezTo>
                    <a:pt x="12896" y="5355"/>
                    <a:pt x="12896" y="5050"/>
                    <a:pt x="12709" y="4863"/>
                  </a:cubicBezTo>
                  <a:lnTo>
                    <a:pt x="11747" y="3901"/>
                  </a:lnTo>
                  <a:cubicBezTo>
                    <a:pt x="11653" y="3803"/>
                    <a:pt x="11527" y="3754"/>
                    <a:pt x="11401" y="3754"/>
                  </a:cubicBezTo>
                  <a:cubicBezTo>
                    <a:pt x="11277" y="3754"/>
                    <a:pt x="11154" y="3801"/>
                    <a:pt x="11060" y="3895"/>
                  </a:cubicBezTo>
                  <a:cubicBezTo>
                    <a:pt x="10869" y="4085"/>
                    <a:pt x="10872" y="4394"/>
                    <a:pt x="11067" y="4582"/>
                  </a:cubicBezTo>
                  <a:lnTo>
                    <a:pt x="11208" y="4722"/>
                  </a:lnTo>
                  <a:lnTo>
                    <a:pt x="10515" y="5415"/>
                  </a:lnTo>
                  <a:cubicBezTo>
                    <a:pt x="9507" y="4551"/>
                    <a:pt x="8251" y="4031"/>
                    <a:pt x="6928" y="3930"/>
                  </a:cubicBezTo>
                  <a:lnTo>
                    <a:pt x="6928" y="2802"/>
                  </a:lnTo>
                  <a:cubicBezTo>
                    <a:pt x="7590" y="2568"/>
                    <a:pt x="7989" y="1891"/>
                    <a:pt x="7870" y="1199"/>
                  </a:cubicBezTo>
                  <a:cubicBezTo>
                    <a:pt x="7750" y="506"/>
                    <a:pt x="7151" y="1"/>
                    <a:pt x="64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4"/>
            <p:cNvSpPr/>
            <p:nvPr/>
          </p:nvSpPr>
          <p:spPr>
            <a:xfrm>
              <a:off x="3975600" y="2862200"/>
              <a:ext cx="91550" cy="155775"/>
            </a:xfrm>
            <a:custGeom>
              <a:avLst/>
              <a:gdLst/>
              <a:ahLst/>
              <a:cxnLst/>
              <a:rect l="l" t="t" r="r" b="b"/>
              <a:pathLst>
                <a:path w="3662" h="6231" extrusionOk="0">
                  <a:moveTo>
                    <a:pt x="2144" y="2768"/>
                  </a:moveTo>
                  <a:cubicBezTo>
                    <a:pt x="2392" y="2768"/>
                    <a:pt x="2629" y="2961"/>
                    <a:pt x="2629" y="3251"/>
                  </a:cubicBezTo>
                  <a:cubicBezTo>
                    <a:pt x="2629" y="3516"/>
                    <a:pt x="2414" y="3732"/>
                    <a:pt x="2148" y="3732"/>
                  </a:cubicBezTo>
                  <a:cubicBezTo>
                    <a:pt x="1720" y="3732"/>
                    <a:pt x="1505" y="3213"/>
                    <a:pt x="1808" y="2910"/>
                  </a:cubicBezTo>
                  <a:cubicBezTo>
                    <a:pt x="1906" y="2812"/>
                    <a:pt x="2026" y="2768"/>
                    <a:pt x="2144" y="2768"/>
                  </a:cubicBezTo>
                  <a:close/>
                  <a:moveTo>
                    <a:pt x="548" y="1"/>
                  </a:moveTo>
                  <a:cubicBezTo>
                    <a:pt x="467" y="1"/>
                    <a:pt x="384" y="21"/>
                    <a:pt x="308" y="65"/>
                  </a:cubicBezTo>
                  <a:cubicBezTo>
                    <a:pt x="81" y="196"/>
                    <a:pt x="1" y="486"/>
                    <a:pt x="130" y="716"/>
                  </a:cubicBezTo>
                  <a:lnTo>
                    <a:pt x="1052" y="2315"/>
                  </a:lnTo>
                  <a:cubicBezTo>
                    <a:pt x="591" y="2854"/>
                    <a:pt x="591" y="3650"/>
                    <a:pt x="1052" y="4188"/>
                  </a:cubicBezTo>
                  <a:lnTo>
                    <a:pt x="291" y="5509"/>
                  </a:lnTo>
                  <a:cubicBezTo>
                    <a:pt x="157" y="5739"/>
                    <a:pt x="237" y="6034"/>
                    <a:pt x="466" y="6166"/>
                  </a:cubicBezTo>
                  <a:cubicBezTo>
                    <a:pt x="542" y="6209"/>
                    <a:pt x="625" y="6230"/>
                    <a:pt x="706" y="6230"/>
                  </a:cubicBezTo>
                  <a:cubicBezTo>
                    <a:pt x="872" y="6230"/>
                    <a:pt x="1033" y="6144"/>
                    <a:pt x="1123" y="5990"/>
                  </a:cubicBezTo>
                  <a:lnTo>
                    <a:pt x="1886" y="4669"/>
                  </a:lnTo>
                  <a:cubicBezTo>
                    <a:pt x="1975" y="4685"/>
                    <a:pt x="2064" y="4693"/>
                    <a:pt x="2151" y="4693"/>
                  </a:cubicBezTo>
                  <a:cubicBezTo>
                    <a:pt x="2881" y="4693"/>
                    <a:pt x="3515" y="4137"/>
                    <a:pt x="3584" y="3383"/>
                  </a:cubicBezTo>
                  <a:cubicBezTo>
                    <a:pt x="3662" y="2538"/>
                    <a:pt x="2997" y="1809"/>
                    <a:pt x="2149" y="1809"/>
                  </a:cubicBezTo>
                  <a:lnTo>
                    <a:pt x="2148" y="1809"/>
                  </a:lnTo>
                  <a:cubicBezTo>
                    <a:pt x="2060" y="1809"/>
                    <a:pt x="1972" y="1818"/>
                    <a:pt x="1886" y="1834"/>
                  </a:cubicBezTo>
                  <a:lnTo>
                    <a:pt x="961" y="236"/>
                  </a:lnTo>
                  <a:cubicBezTo>
                    <a:pt x="871" y="84"/>
                    <a:pt x="712" y="1"/>
                    <a:pt x="5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87" name="Google Shape;2087;p54"/>
          <p:cNvSpPr/>
          <p:nvPr/>
        </p:nvSpPr>
        <p:spPr>
          <a:xfrm>
            <a:off x="5914425" y="1923504"/>
            <a:ext cx="341488" cy="338395"/>
          </a:xfrm>
          <a:custGeom>
            <a:avLst/>
            <a:gdLst/>
            <a:ahLst/>
            <a:cxnLst/>
            <a:rect l="l" t="t" r="r" b="b"/>
            <a:pathLst>
              <a:path w="16561" h="16411" extrusionOk="0">
                <a:moveTo>
                  <a:pt x="10712" y="962"/>
                </a:moveTo>
                <a:lnTo>
                  <a:pt x="10712" y="2007"/>
                </a:lnTo>
                <a:cubicBezTo>
                  <a:pt x="10554" y="1993"/>
                  <a:pt x="10393" y="1987"/>
                  <a:pt x="10232" y="1987"/>
                </a:cubicBezTo>
                <a:cubicBezTo>
                  <a:pt x="10069" y="1987"/>
                  <a:pt x="9909" y="1993"/>
                  <a:pt x="9750" y="2007"/>
                </a:cubicBezTo>
                <a:lnTo>
                  <a:pt x="9750" y="962"/>
                </a:lnTo>
                <a:close/>
                <a:moveTo>
                  <a:pt x="10229" y="6796"/>
                </a:moveTo>
                <a:cubicBezTo>
                  <a:pt x="10310" y="6796"/>
                  <a:pt x="10392" y="6803"/>
                  <a:pt x="10475" y="6817"/>
                </a:cubicBezTo>
                <a:cubicBezTo>
                  <a:pt x="11167" y="6936"/>
                  <a:pt x="11674" y="7536"/>
                  <a:pt x="11674" y="8238"/>
                </a:cubicBezTo>
                <a:cubicBezTo>
                  <a:pt x="11674" y="8941"/>
                  <a:pt x="11167" y="9541"/>
                  <a:pt x="10475" y="9660"/>
                </a:cubicBezTo>
                <a:cubicBezTo>
                  <a:pt x="10393" y="9674"/>
                  <a:pt x="10311" y="9681"/>
                  <a:pt x="10230" y="9681"/>
                </a:cubicBezTo>
                <a:cubicBezTo>
                  <a:pt x="9629" y="9681"/>
                  <a:pt x="9078" y="9303"/>
                  <a:pt x="8871" y="8720"/>
                </a:cubicBezTo>
                <a:lnTo>
                  <a:pt x="10232" y="8720"/>
                </a:lnTo>
                <a:cubicBezTo>
                  <a:pt x="10234" y="8720"/>
                  <a:pt x="10237" y="8720"/>
                  <a:pt x="10240" y="8720"/>
                </a:cubicBezTo>
                <a:cubicBezTo>
                  <a:pt x="10504" y="8720"/>
                  <a:pt x="10721" y="8505"/>
                  <a:pt x="10721" y="8238"/>
                </a:cubicBezTo>
                <a:cubicBezTo>
                  <a:pt x="10721" y="7972"/>
                  <a:pt x="10505" y="7757"/>
                  <a:pt x="10242" y="7757"/>
                </a:cubicBezTo>
                <a:cubicBezTo>
                  <a:pt x="10239" y="7757"/>
                  <a:pt x="10235" y="7757"/>
                  <a:pt x="10232" y="7757"/>
                </a:cubicBezTo>
                <a:lnTo>
                  <a:pt x="8871" y="7757"/>
                </a:lnTo>
                <a:cubicBezTo>
                  <a:pt x="9077" y="7174"/>
                  <a:pt x="9628" y="6796"/>
                  <a:pt x="10229" y="6796"/>
                </a:cubicBezTo>
                <a:close/>
                <a:moveTo>
                  <a:pt x="10232" y="4874"/>
                </a:moveTo>
                <a:cubicBezTo>
                  <a:pt x="12087" y="4874"/>
                  <a:pt x="13597" y="6384"/>
                  <a:pt x="13597" y="8239"/>
                </a:cubicBezTo>
                <a:cubicBezTo>
                  <a:pt x="13597" y="10095"/>
                  <a:pt x="12087" y="11603"/>
                  <a:pt x="10232" y="11603"/>
                </a:cubicBezTo>
                <a:cubicBezTo>
                  <a:pt x="8539" y="11603"/>
                  <a:pt x="7134" y="10348"/>
                  <a:pt x="6900" y="8720"/>
                </a:cubicBezTo>
                <a:lnTo>
                  <a:pt x="7875" y="8720"/>
                </a:lnTo>
                <a:cubicBezTo>
                  <a:pt x="8099" y="9815"/>
                  <a:pt x="9070" y="10642"/>
                  <a:pt x="10232" y="10642"/>
                </a:cubicBezTo>
                <a:cubicBezTo>
                  <a:pt x="11557" y="10642"/>
                  <a:pt x="12635" y="9565"/>
                  <a:pt x="12635" y="8238"/>
                </a:cubicBezTo>
                <a:cubicBezTo>
                  <a:pt x="12635" y="6912"/>
                  <a:pt x="11557" y="5836"/>
                  <a:pt x="10232" y="5836"/>
                </a:cubicBezTo>
                <a:cubicBezTo>
                  <a:pt x="9070" y="5836"/>
                  <a:pt x="8099" y="6662"/>
                  <a:pt x="7875" y="7759"/>
                </a:cubicBezTo>
                <a:lnTo>
                  <a:pt x="6900" y="7759"/>
                </a:lnTo>
                <a:cubicBezTo>
                  <a:pt x="7134" y="6129"/>
                  <a:pt x="8539" y="4874"/>
                  <a:pt x="10232" y="4874"/>
                </a:cubicBezTo>
                <a:close/>
                <a:moveTo>
                  <a:pt x="10232" y="2950"/>
                </a:moveTo>
                <a:cubicBezTo>
                  <a:pt x="13147" y="2950"/>
                  <a:pt x="15520" y="5322"/>
                  <a:pt x="15520" y="8238"/>
                </a:cubicBezTo>
                <a:cubicBezTo>
                  <a:pt x="15520" y="11155"/>
                  <a:pt x="13147" y="13527"/>
                  <a:pt x="10232" y="13527"/>
                </a:cubicBezTo>
                <a:cubicBezTo>
                  <a:pt x="7477" y="13527"/>
                  <a:pt x="5208" y="11411"/>
                  <a:pt x="4964" y="8720"/>
                </a:cubicBezTo>
                <a:lnTo>
                  <a:pt x="5932" y="8720"/>
                </a:lnTo>
                <a:cubicBezTo>
                  <a:pt x="6172" y="10880"/>
                  <a:pt x="8008" y="12565"/>
                  <a:pt x="10232" y="12565"/>
                </a:cubicBezTo>
                <a:cubicBezTo>
                  <a:pt x="12617" y="12565"/>
                  <a:pt x="14559" y="10625"/>
                  <a:pt x="14559" y="8238"/>
                </a:cubicBezTo>
                <a:cubicBezTo>
                  <a:pt x="14559" y="5852"/>
                  <a:pt x="12619" y="3912"/>
                  <a:pt x="10232" y="3912"/>
                </a:cubicBezTo>
                <a:cubicBezTo>
                  <a:pt x="8008" y="3912"/>
                  <a:pt x="6171" y="5597"/>
                  <a:pt x="5932" y="7757"/>
                </a:cubicBezTo>
                <a:lnTo>
                  <a:pt x="4965" y="7757"/>
                </a:lnTo>
                <a:cubicBezTo>
                  <a:pt x="5208" y="5066"/>
                  <a:pt x="7478" y="2950"/>
                  <a:pt x="10232" y="2950"/>
                </a:cubicBezTo>
                <a:close/>
                <a:moveTo>
                  <a:pt x="6002" y="12835"/>
                </a:moveTo>
                <a:cubicBezTo>
                  <a:pt x="6318" y="13128"/>
                  <a:pt x="6666" y="13387"/>
                  <a:pt x="7036" y="13608"/>
                </a:cubicBezTo>
                <a:lnTo>
                  <a:pt x="5807" y="15450"/>
                </a:lnTo>
                <a:lnTo>
                  <a:pt x="5129" y="15450"/>
                </a:lnTo>
                <a:lnTo>
                  <a:pt x="6002" y="12835"/>
                </a:lnTo>
                <a:close/>
                <a:moveTo>
                  <a:pt x="14461" y="12835"/>
                </a:moveTo>
                <a:lnTo>
                  <a:pt x="15334" y="15450"/>
                </a:lnTo>
                <a:lnTo>
                  <a:pt x="14656" y="15450"/>
                </a:lnTo>
                <a:lnTo>
                  <a:pt x="13427" y="13608"/>
                </a:lnTo>
                <a:cubicBezTo>
                  <a:pt x="13798" y="13387"/>
                  <a:pt x="14145" y="13128"/>
                  <a:pt x="14461" y="12835"/>
                </a:cubicBezTo>
                <a:close/>
                <a:moveTo>
                  <a:pt x="9271" y="0"/>
                </a:moveTo>
                <a:cubicBezTo>
                  <a:pt x="9004" y="0"/>
                  <a:pt x="8789" y="215"/>
                  <a:pt x="8789" y="482"/>
                </a:cubicBezTo>
                <a:lnTo>
                  <a:pt x="8789" y="2156"/>
                </a:lnTo>
                <a:cubicBezTo>
                  <a:pt x="6187" y="2774"/>
                  <a:pt x="4208" y="5022"/>
                  <a:pt x="3999" y="7757"/>
                </a:cubicBezTo>
                <a:lnTo>
                  <a:pt x="3678" y="7757"/>
                </a:lnTo>
                <a:lnTo>
                  <a:pt x="2859" y="6668"/>
                </a:lnTo>
                <a:cubicBezTo>
                  <a:pt x="2766" y="6538"/>
                  <a:pt x="2619" y="6469"/>
                  <a:pt x="2470" y="6469"/>
                </a:cubicBezTo>
                <a:cubicBezTo>
                  <a:pt x="2370" y="6469"/>
                  <a:pt x="2268" y="6500"/>
                  <a:pt x="2181" y="6565"/>
                </a:cubicBezTo>
                <a:cubicBezTo>
                  <a:pt x="1968" y="6726"/>
                  <a:pt x="1927" y="7033"/>
                  <a:pt x="2091" y="7245"/>
                </a:cubicBezTo>
                <a:lnTo>
                  <a:pt x="2476" y="7757"/>
                </a:lnTo>
                <a:lnTo>
                  <a:pt x="1754" y="7757"/>
                </a:lnTo>
                <a:lnTo>
                  <a:pt x="937" y="6668"/>
                </a:lnTo>
                <a:cubicBezTo>
                  <a:pt x="843" y="6538"/>
                  <a:pt x="696" y="6468"/>
                  <a:pt x="547" y="6468"/>
                </a:cubicBezTo>
                <a:cubicBezTo>
                  <a:pt x="447" y="6468"/>
                  <a:pt x="345" y="6500"/>
                  <a:pt x="259" y="6565"/>
                </a:cubicBezTo>
                <a:cubicBezTo>
                  <a:pt x="43" y="6726"/>
                  <a:pt x="4" y="7033"/>
                  <a:pt x="168" y="7245"/>
                </a:cubicBezTo>
                <a:lnTo>
                  <a:pt x="553" y="7757"/>
                </a:lnTo>
                <a:cubicBezTo>
                  <a:pt x="291" y="7762"/>
                  <a:pt x="81" y="7976"/>
                  <a:pt x="81" y="8238"/>
                </a:cubicBezTo>
                <a:cubicBezTo>
                  <a:pt x="81" y="8500"/>
                  <a:pt x="291" y="8714"/>
                  <a:pt x="553" y="8718"/>
                </a:cubicBezTo>
                <a:lnTo>
                  <a:pt x="168" y="9231"/>
                </a:lnTo>
                <a:cubicBezTo>
                  <a:pt x="1" y="9443"/>
                  <a:pt x="42" y="9751"/>
                  <a:pt x="257" y="9913"/>
                </a:cubicBezTo>
                <a:cubicBezTo>
                  <a:pt x="344" y="9978"/>
                  <a:pt x="445" y="10009"/>
                  <a:pt x="545" y="10009"/>
                </a:cubicBezTo>
                <a:cubicBezTo>
                  <a:pt x="695" y="10009"/>
                  <a:pt x="843" y="9939"/>
                  <a:pt x="937" y="9808"/>
                </a:cubicBezTo>
                <a:lnTo>
                  <a:pt x="1754" y="8718"/>
                </a:lnTo>
                <a:lnTo>
                  <a:pt x="2476" y="8718"/>
                </a:lnTo>
                <a:lnTo>
                  <a:pt x="2091" y="9231"/>
                </a:lnTo>
                <a:cubicBezTo>
                  <a:pt x="1924" y="9443"/>
                  <a:pt x="1965" y="9751"/>
                  <a:pt x="2180" y="9913"/>
                </a:cubicBezTo>
                <a:cubicBezTo>
                  <a:pt x="2267" y="9978"/>
                  <a:pt x="2368" y="10009"/>
                  <a:pt x="2468" y="10009"/>
                </a:cubicBezTo>
                <a:cubicBezTo>
                  <a:pt x="2618" y="10009"/>
                  <a:pt x="2766" y="9939"/>
                  <a:pt x="2859" y="9808"/>
                </a:cubicBezTo>
                <a:lnTo>
                  <a:pt x="3678" y="8720"/>
                </a:lnTo>
                <a:lnTo>
                  <a:pt x="4000" y="8720"/>
                </a:lnTo>
                <a:cubicBezTo>
                  <a:pt x="4092" y="9918"/>
                  <a:pt x="4529" y="11064"/>
                  <a:pt x="5260" y="12020"/>
                </a:cubicBezTo>
                <a:lnTo>
                  <a:pt x="4006" y="15778"/>
                </a:lnTo>
                <a:cubicBezTo>
                  <a:pt x="3902" y="16090"/>
                  <a:pt x="4135" y="16411"/>
                  <a:pt x="4463" y="16411"/>
                </a:cubicBezTo>
                <a:lnTo>
                  <a:pt x="6065" y="16411"/>
                </a:lnTo>
                <a:cubicBezTo>
                  <a:pt x="6226" y="16411"/>
                  <a:pt x="6376" y="16332"/>
                  <a:pt x="6465" y="16197"/>
                </a:cubicBezTo>
                <a:lnTo>
                  <a:pt x="7905" y="14039"/>
                </a:lnTo>
                <a:cubicBezTo>
                  <a:pt x="8651" y="14339"/>
                  <a:pt x="9442" y="14489"/>
                  <a:pt x="10232" y="14489"/>
                </a:cubicBezTo>
                <a:cubicBezTo>
                  <a:pt x="11023" y="14489"/>
                  <a:pt x="11813" y="14339"/>
                  <a:pt x="12560" y="14039"/>
                </a:cubicBezTo>
                <a:lnTo>
                  <a:pt x="13998" y="16197"/>
                </a:lnTo>
                <a:cubicBezTo>
                  <a:pt x="14087" y="16332"/>
                  <a:pt x="14238" y="16411"/>
                  <a:pt x="14399" y="16411"/>
                </a:cubicBezTo>
                <a:lnTo>
                  <a:pt x="16002" y="16411"/>
                </a:lnTo>
                <a:cubicBezTo>
                  <a:pt x="16330" y="16411"/>
                  <a:pt x="16561" y="16090"/>
                  <a:pt x="16457" y="15778"/>
                </a:cubicBezTo>
                <a:lnTo>
                  <a:pt x="15203" y="12020"/>
                </a:lnTo>
                <a:cubicBezTo>
                  <a:pt x="16034" y="10934"/>
                  <a:pt x="16483" y="9606"/>
                  <a:pt x="16482" y="8238"/>
                </a:cubicBezTo>
                <a:cubicBezTo>
                  <a:pt x="16482" y="5288"/>
                  <a:pt x="14427" y="2809"/>
                  <a:pt x="11674" y="2156"/>
                </a:cubicBezTo>
                <a:lnTo>
                  <a:pt x="11674" y="482"/>
                </a:lnTo>
                <a:cubicBezTo>
                  <a:pt x="11674" y="215"/>
                  <a:pt x="11459" y="0"/>
                  <a:pt x="1119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4" name="Google Shape;2214;p58"/>
          <p:cNvGrpSpPr/>
          <p:nvPr/>
        </p:nvGrpSpPr>
        <p:grpSpPr>
          <a:xfrm>
            <a:off x="2290890" y="573334"/>
            <a:ext cx="1965289" cy="517060"/>
            <a:chOff x="3539975" y="3523525"/>
            <a:chExt cx="745925" cy="196250"/>
          </a:xfrm>
        </p:grpSpPr>
        <p:sp>
          <p:nvSpPr>
            <p:cNvPr id="2215" name="Google Shape;2215;p5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32" name="Google Shape;2232;p58"/>
          <p:cNvCxnSpPr/>
          <p:nvPr/>
        </p:nvCxnSpPr>
        <p:spPr>
          <a:xfrm>
            <a:off x="3340884" y="3654852"/>
            <a:ext cx="2580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33" name="Google Shape;2233;p58"/>
          <p:cNvGrpSpPr/>
          <p:nvPr/>
        </p:nvGrpSpPr>
        <p:grpSpPr>
          <a:xfrm>
            <a:off x="5633458" y="-1519770"/>
            <a:ext cx="2795003" cy="2795003"/>
            <a:chOff x="1943325" y="-220375"/>
            <a:chExt cx="1298672" cy="1298672"/>
          </a:xfrm>
        </p:grpSpPr>
        <p:sp>
          <p:nvSpPr>
            <p:cNvPr id="2234" name="Google Shape;2234;p58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8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8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8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8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8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8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8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8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8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8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8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2" name="Google Shape;2282;p58"/>
          <p:cNvSpPr/>
          <p:nvPr/>
        </p:nvSpPr>
        <p:spPr>
          <a:xfrm rot="10800000" flipH="1">
            <a:off x="873954" y="2003240"/>
            <a:ext cx="639486" cy="1296623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83" name="Google Shape;22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6363112" y="2325750"/>
            <a:ext cx="7194375" cy="20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1794;p46">
            <a:extLst>
              <a:ext uri="{FF2B5EF4-FFF2-40B4-BE49-F238E27FC236}">
                <a16:creationId xmlns:a16="http://schemas.microsoft.com/office/drawing/2014/main" id="{63B67A68-76A3-848D-30D8-0D04EB6F7950}"/>
              </a:ext>
            </a:extLst>
          </p:cNvPr>
          <p:cNvSpPr txBox="1">
            <a:spLocks/>
          </p:cNvSpPr>
          <p:nvPr/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/>
              <a:t>01</a:t>
            </a:r>
            <a:endParaRPr lang="en" dirty="0"/>
          </a:p>
        </p:txBody>
      </p:sp>
      <p:sp>
        <p:nvSpPr>
          <p:cNvPr id="79" name="Title 2">
            <a:extLst>
              <a:ext uri="{FF2B5EF4-FFF2-40B4-BE49-F238E27FC236}">
                <a16:creationId xmlns:a16="http://schemas.microsoft.com/office/drawing/2014/main" id="{1F176AFB-FF1F-CCD2-5FE2-F9D1F4578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2124" y="1279833"/>
            <a:ext cx="3489094" cy="1452559"/>
          </a:xfrm>
        </p:spPr>
        <p:txBody>
          <a:bodyPr/>
          <a:lstStyle/>
          <a:p>
            <a:r>
              <a:rPr lang="he-IL" dirty="0">
                <a:solidFill>
                  <a:schemeClr val="tx2"/>
                </a:solidFill>
              </a:rPr>
              <a:t>04</a:t>
            </a:r>
          </a:p>
        </p:txBody>
      </p:sp>
      <p:sp>
        <p:nvSpPr>
          <p:cNvPr id="80" name="Google Shape;1793;p46">
            <a:extLst>
              <a:ext uri="{FF2B5EF4-FFF2-40B4-BE49-F238E27FC236}">
                <a16:creationId xmlns:a16="http://schemas.microsoft.com/office/drawing/2014/main" id="{EFE448F2-17AF-4829-9398-D26D9CBC64D4}"/>
              </a:ext>
            </a:extLst>
          </p:cNvPr>
          <p:cNvSpPr txBox="1">
            <a:spLocks/>
          </p:cNvSpPr>
          <p:nvPr/>
        </p:nvSpPr>
        <p:spPr>
          <a:xfrm>
            <a:off x="1461971" y="2361674"/>
            <a:ext cx="6209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69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rPr lang="en-US" sz="4500" dirty="0">
                <a:solidFill>
                  <a:schemeClr val="dk2"/>
                </a:solidFill>
              </a:rPr>
              <a:t>PX4</a:t>
            </a:r>
          </a:p>
        </p:txBody>
      </p:sp>
      <p:sp>
        <p:nvSpPr>
          <p:cNvPr id="81" name="Google Shape;1795;p46">
            <a:extLst>
              <a:ext uri="{FF2B5EF4-FFF2-40B4-BE49-F238E27FC236}">
                <a16:creationId xmlns:a16="http://schemas.microsoft.com/office/drawing/2014/main" id="{4F10978A-A192-1060-C4C1-1C4C99B67588}"/>
              </a:ext>
            </a:extLst>
          </p:cNvPr>
          <p:cNvSpPr txBox="1">
            <a:spLocks/>
          </p:cNvSpPr>
          <p:nvPr/>
        </p:nvSpPr>
        <p:spPr>
          <a:xfrm>
            <a:off x="2218374" y="3250659"/>
            <a:ext cx="4780200" cy="34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6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Automated machine</a:t>
            </a:r>
          </a:p>
        </p:txBody>
      </p:sp>
      <p:pic>
        <p:nvPicPr>
          <p:cNvPr id="76" name="Google Shape;2392;p61">
            <a:extLst>
              <a:ext uri="{FF2B5EF4-FFF2-40B4-BE49-F238E27FC236}">
                <a16:creationId xmlns:a16="http://schemas.microsoft.com/office/drawing/2014/main" id="{4CFA4BA2-CCD8-E093-4858-8A5BC55E9F61}"/>
              </a:ext>
            </a:extLst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477236" y="-955750"/>
            <a:ext cx="2527512" cy="26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77" name="Google Shape;2337;p61">
            <a:extLst>
              <a:ext uri="{FF2B5EF4-FFF2-40B4-BE49-F238E27FC236}">
                <a16:creationId xmlns:a16="http://schemas.microsoft.com/office/drawing/2014/main" id="{6DC03D03-9343-BA9D-7F3C-DE9081B30BFD}"/>
              </a:ext>
            </a:extLst>
          </p:cNvPr>
          <p:cNvSpPr/>
          <p:nvPr/>
        </p:nvSpPr>
        <p:spPr>
          <a:xfrm flipH="1">
            <a:off x="7087726" y="1902532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02271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3" name="Google Shape;2103;p56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PX4</a:t>
            </a:r>
            <a:endParaRPr dirty="0"/>
          </a:p>
        </p:txBody>
      </p:sp>
      <p:sp>
        <p:nvSpPr>
          <p:cNvPr id="2104" name="Google Shape;2104;p56"/>
          <p:cNvSpPr txBox="1">
            <a:spLocks noGrp="1"/>
          </p:cNvSpPr>
          <p:nvPr>
            <p:ph type="subTitle" idx="1"/>
          </p:nvPr>
        </p:nvSpPr>
        <p:spPr>
          <a:xfrm>
            <a:off x="3358449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Feature 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5" name="Google Shape;2105;p56"/>
          <p:cNvSpPr txBox="1">
            <a:spLocks noGrp="1"/>
          </p:cNvSpPr>
          <p:nvPr>
            <p:ph type="subTitle" idx="2"/>
          </p:nvPr>
        </p:nvSpPr>
        <p:spPr>
          <a:xfrm>
            <a:off x="3358449" y="3003259"/>
            <a:ext cx="24744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Venus has a beautiful name and is the second planet from the Sun</a:t>
            </a:r>
          </a:p>
        </p:txBody>
      </p:sp>
      <p:sp>
        <p:nvSpPr>
          <p:cNvPr id="2106" name="Google Shape;2106;p56"/>
          <p:cNvSpPr txBox="1">
            <a:spLocks noGrp="1"/>
          </p:cNvSpPr>
          <p:nvPr>
            <p:ph type="subTitle" idx="3"/>
          </p:nvPr>
        </p:nvSpPr>
        <p:spPr>
          <a:xfrm>
            <a:off x="5977723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/>
            <a:r>
              <a:rPr lang="en-US" dirty="0"/>
              <a:t>Feature 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07" name="Google Shape;2107;p56"/>
          <p:cNvSpPr txBox="1">
            <a:spLocks noGrp="1"/>
          </p:cNvSpPr>
          <p:nvPr>
            <p:ph type="subTitle" idx="4"/>
          </p:nvPr>
        </p:nvSpPr>
        <p:spPr>
          <a:xfrm>
            <a:off x="5977723" y="3003259"/>
            <a:ext cx="24744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Task planning</a:t>
            </a:r>
          </a:p>
        </p:txBody>
      </p:sp>
      <p:sp>
        <p:nvSpPr>
          <p:cNvPr id="2108" name="Google Shape;2108;p56"/>
          <p:cNvSpPr txBox="1">
            <a:spLocks noGrp="1"/>
          </p:cNvSpPr>
          <p:nvPr>
            <p:ph type="subTitle" idx="5"/>
          </p:nvPr>
        </p:nvSpPr>
        <p:spPr>
          <a:xfrm>
            <a:off x="739174" y="2462609"/>
            <a:ext cx="247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 1</a:t>
            </a:r>
            <a:endParaRPr dirty="0"/>
          </a:p>
        </p:txBody>
      </p:sp>
      <p:sp>
        <p:nvSpPr>
          <p:cNvPr id="2109" name="Google Shape;2109;p56"/>
          <p:cNvSpPr txBox="1">
            <a:spLocks noGrp="1"/>
          </p:cNvSpPr>
          <p:nvPr>
            <p:ph type="subTitle" idx="6"/>
          </p:nvPr>
        </p:nvSpPr>
        <p:spPr>
          <a:xfrm>
            <a:off x="739174" y="3003259"/>
            <a:ext cx="24744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Knows how to work with the extra parts we work with whether it is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Jetson, Orange Cube, Lidar else</a:t>
            </a:r>
          </a:p>
        </p:txBody>
      </p:sp>
      <p:sp>
        <p:nvSpPr>
          <p:cNvPr id="2110" name="Google Shape;2110;p56"/>
          <p:cNvSpPr/>
          <p:nvPr/>
        </p:nvSpPr>
        <p:spPr>
          <a:xfrm>
            <a:off x="810195" y="186687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1" name="Google Shape;2111;p56"/>
          <p:cNvSpPr/>
          <p:nvPr/>
        </p:nvSpPr>
        <p:spPr>
          <a:xfrm>
            <a:off x="3429470" y="186687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2" name="Google Shape;2112;p56"/>
          <p:cNvSpPr/>
          <p:nvPr/>
        </p:nvSpPr>
        <p:spPr>
          <a:xfrm>
            <a:off x="6048745" y="186687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13" name="Google Shape;2113;p56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2114" name="Google Shape;2114;p56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6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6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6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18" name="Google Shape;2118;p56"/>
          <p:cNvGrpSpPr/>
          <p:nvPr/>
        </p:nvGrpSpPr>
        <p:grpSpPr>
          <a:xfrm flipH="1">
            <a:off x="2068163" y="1362521"/>
            <a:ext cx="793256" cy="182899"/>
            <a:chOff x="2685575" y="2835950"/>
            <a:chExt cx="433000" cy="99825"/>
          </a:xfrm>
        </p:grpSpPr>
        <p:sp>
          <p:nvSpPr>
            <p:cNvPr id="2119" name="Google Shape;2119;p5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3" name="Google Shape;2123;p56"/>
          <p:cNvGrpSpPr/>
          <p:nvPr/>
        </p:nvGrpSpPr>
        <p:grpSpPr>
          <a:xfrm flipH="1">
            <a:off x="5599463" y="-1060328"/>
            <a:ext cx="2019176" cy="2019176"/>
            <a:chOff x="1943325" y="-220375"/>
            <a:chExt cx="1298672" cy="1298672"/>
          </a:xfrm>
        </p:grpSpPr>
        <p:sp>
          <p:nvSpPr>
            <p:cNvPr id="2124" name="Google Shape;2124;p56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6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6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6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6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6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6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6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6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56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56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56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56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56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56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56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56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56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56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56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56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72" name="Google Shape;2172;p56"/>
          <p:cNvSpPr/>
          <p:nvPr/>
        </p:nvSpPr>
        <p:spPr>
          <a:xfrm flipH="1">
            <a:off x="7923741" y="74747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173" name="Google Shape;2173;p56"/>
          <p:cNvGrpSpPr/>
          <p:nvPr/>
        </p:nvGrpSpPr>
        <p:grpSpPr>
          <a:xfrm>
            <a:off x="6149358" y="1995865"/>
            <a:ext cx="328117" cy="328057"/>
            <a:chOff x="4534444" y="2479828"/>
            <a:chExt cx="375377" cy="375308"/>
          </a:xfrm>
        </p:grpSpPr>
        <p:sp>
          <p:nvSpPr>
            <p:cNvPr id="2174" name="Google Shape;2174;p56"/>
            <p:cNvSpPr/>
            <p:nvPr/>
          </p:nvSpPr>
          <p:spPr>
            <a:xfrm>
              <a:off x="4534444" y="2479828"/>
              <a:ext cx="375377" cy="375308"/>
            </a:xfrm>
            <a:custGeom>
              <a:avLst/>
              <a:gdLst/>
              <a:ahLst/>
              <a:cxnLst/>
              <a:rect l="l" t="t" r="r" b="b"/>
              <a:pathLst>
                <a:path w="20206" h="20205" extrusionOk="0">
                  <a:moveTo>
                    <a:pt x="2579" y="1188"/>
                  </a:moveTo>
                  <a:lnTo>
                    <a:pt x="2579" y="2585"/>
                  </a:lnTo>
                  <a:lnTo>
                    <a:pt x="1184" y="2585"/>
                  </a:lnTo>
                  <a:lnTo>
                    <a:pt x="1184" y="1188"/>
                  </a:lnTo>
                  <a:close/>
                  <a:moveTo>
                    <a:pt x="16443" y="1188"/>
                  </a:moveTo>
                  <a:lnTo>
                    <a:pt x="16443" y="2585"/>
                  </a:lnTo>
                  <a:lnTo>
                    <a:pt x="3763" y="2585"/>
                  </a:lnTo>
                  <a:lnTo>
                    <a:pt x="3763" y="1188"/>
                  </a:lnTo>
                  <a:close/>
                  <a:moveTo>
                    <a:pt x="19021" y="1188"/>
                  </a:moveTo>
                  <a:lnTo>
                    <a:pt x="19021" y="2585"/>
                  </a:lnTo>
                  <a:lnTo>
                    <a:pt x="17627" y="2585"/>
                  </a:lnTo>
                  <a:lnTo>
                    <a:pt x="17627" y="1188"/>
                  </a:lnTo>
                  <a:close/>
                  <a:moveTo>
                    <a:pt x="2579" y="3771"/>
                  </a:moveTo>
                  <a:lnTo>
                    <a:pt x="2579" y="11282"/>
                  </a:lnTo>
                  <a:lnTo>
                    <a:pt x="1184" y="11282"/>
                  </a:lnTo>
                  <a:lnTo>
                    <a:pt x="1184" y="3771"/>
                  </a:lnTo>
                  <a:close/>
                  <a:moveTo>
                    <a:pt x="16443" y="3771"/>
                  </a:moveTo>
                  <a:lnTo>
                    <a:pt x="16443" y="11282"/>
                  </a:lnTo>
                  <a:lnTo>
                    <a:pt x="12453" y="11282"/>
                  </a:lnTo>
                  <a:lnTo>
                    <a:pt x="9191" y="8571"/>
                  </a:lnTo>
                  <a:lnTo>
                    <a:pt x="9223" y="11282"/>
                  </a:lnTo>
                  <a:lnTo>
                    <a:pt x="3763" y="11282"/>
                  </a:lnTo>
                  <a:lnTo>
                    <a:pt x="3763" y="3771"/>
                  </a:lnTo>
                  <a:close/>
                  <a:moveTo>
                    <a:pt x="19021" y="3772"/>
                  </a:moveTo>
                  <a:lnTo>
                    <a:pt x="19021" y="11282"/>
                  </a:lnTo>
                  <a:lnTo>
                    <a:pt x="17627" y="11282"/>
                  </a:lnTo>
                  <a:lnTo>
                    <a:pt x="17627" y="3772"/>
                  </a:lnTo>
                  <a:close/>
                  <a:moveTo>
                    <a:pt x="2579" y="12469"/>
                  </a:moveTo>
                  <a:lnTo>
                    <a:pt x="2579" y="13866"/>
                  </a:lnTo>
                  <a:lnTo>
                    <a:pt x="1184" y="13866"/>
                  </a:lnTo>
                  <a:lnTo>
                    <a:pt x="1184" y="12469"/>
                  </a:lnTo>
                  <a:close/>
                  <a:moveTo>
                    <a:pt x="9236" y="12469"/>
                  </a:moveTo>
                  <a:lnTo>
                    <a:pt x="9252" y="13866"/>
                  </a:lnTo>
                  <a:lnTo>
                    <a:pt x="3763" y="13866"/>
                  </a:lnTo>
                  <a:lnTo>
                    <a:pt x="3763" y="12469"/>
                  </a:lnTo>
                  <a:close/>
                  <a:moveTo>
                    <a:pt x="16443" y="12469"/>
                  </a:moveTo>
                  <a:lnTo>
                    <a:pt x="16443" y="13866"/>
                  </a:lnTo>
                  <a:lnTo>
                    <a:pt x="15563" y="13866"/>
                  </a:lnTo>
                  <a:lnTo>
                    <a:pt x="13882" y="12469"/>
                  </a:lnTo>
                  <a:close/>
                  <a:moveTo>
                    <a:pt x="19021" y="12469"/>
                  </a:moveTo>
                  <a:lnTo>
                    <a:pt x="19021" y="13866"/>
                  </a:lnTo>
                  <a:lnTo>
                    <a:pt x="17627" y="13866"/>
                  </a:lnTo>
                  <a:lnTo>
                    <a:pt x="17627" y="12469"/>
                  </a:lnTo>
                  <a:close/>
                  <a:moveTo>
                    <a:pt x="10404" y="11119"/>
                  </a:moveTo>
                  <a:lnTo>
                    <a:pt x="14709" y="14698"/>
                  </a:lnTo>
                  <a:lnTo>
                    <a:pt x="13146" y="15445"/>
                  </a:lnTo>
                  <a:lnTo>
                    <a:pt x="14405" y="18089"/>
                  </a:lnTo>
                  <a:lnTo>
                    <a:pt x="13288" y="18623"/>
                  </a:lnTo>
                  <a:lnTo>
                    <a:pt x="12031" y="15981"/>
                  </a:lnTo>
                  <a:lnTo>
                    <a:pt x="10468" y="16727"/>
                  </a:lnTo>
                  <a:lnTo>
                    <a:pt x="10404" y="11119"/>
                  </a:lnTo>
                  <a:close/>
                  <a:moveTo>
                    <a:pt x="0" y="1"/>
                  </a:moveTo>
                  <a:lnTo>
                    <a:pt x="0" y="15053"/>
                  </a:lnTo>
                  <a:lnTo>
                    <a:pt x="9264" y="15053"/>
                  </a:lnTo>
                  <a:lnTo>
                    <a:pt x="9305" y="18598"/>
                  </a:lnTo>
                  <a:lnTo>
                    <a:pt x="11471" y="17562"/>
                  </a:lnTo>
                  <a:lnTo>
                    <a:pt x="12728" y="20204"/>
                  </a:lnTo>
                  <a:lnTo>
                    <a:pt x="15981" y="18649"/>
                  </a:lnTo>
                  <a:lnTo>
                    <a:pt x="14726" y="16006"/>
                  </a:lnTo>
                  <a:lnTo>
                    <a:pt x="16721" y="15053"/>
                  </a:lnTo>
                  <a:lnTo>
                    <a:pt x="20205" y="15053"/>
                  </a:lnTo>
                  <a:lnTo>
                    <a:pt x="202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4667180" y="2574263"/>
              <a:ext cx="113267" cy="22067"/>
            </a:xfrm>
            <a:custGeom>
              <a:avLst/>
              <a:gdLst/>
              <a:ahLst/>
              <a:cxnLst/>
              <a:rect l="l" t="t" r="r" b="b"/>
              <a:pathLst>
                <a:path w="6097" h="1188" extrusionOk="0">
                  <a:moveTo>
                    <a:pt x="1" y="0"/>
                  </a:moveTo>
                  <a:lnTo>
                    <a:pt x="1" y="1187"/>
                  </a:lnTo>
                  <a:lnTo>
                    <a:pt x="6097" y="1187"/>
                  </a:lnTo>
                  <a:lnTo>
                    <a:pt x="6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4646299" y="2615481"/>
              <a:ext cx="155029" cy="22067"/>
            </a:xfrm>
            <a:custGeom>
              <a:avLst/>
              <a:gdLst/>
              <a:ahLst/>
              <a:cxnLst/>
              <a:rect l="l" t="t" r="r" b="b"/>
              <a:pathLst>
                <a:path w="8345" h="1188" extrusionOk="0">
                  <a:moveTo>
                    <a:pt x="0" y="0"/>
                  </a:moveTo>
                  <a:lnTo>
                    <a:pt x="0" y="1187"/>
                  </a:lnTo>
                  <a:lnTo>
                    <a:pt x="8345" y="1187"/>
                  </a:lnTo>
                  <a:lnTo>
                    <a:pt x="834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7" name="Google Shape;2177;p56"/>
          <p:cNvGrpSpPr/>
          <p:nvPr/>
        </p:nvGrpSpPr>
        <p:grpSpPr>
          <a:xfrm>
            <a:off x="3530084" y="1980805"/>
            <a:ext cx="328085" cy="328057"/>
            <a:chOff x="2477933" y="3080134"/>
            <a:chExt cx="375340" cy="375308"/>
          </a:xfrm>
        </p:grpSpPr>
        <p:sp>
          <p:nvSpPr>
            <p:cNvPr id="2178" name="Google Shape;2178;p56"/>
            <p:cNvSpPr/>
            <p:nvPr/>
          </p:nvSpPr>
          <p:spPr>
            <a:xfrm>
              <a:off x="2716487" y="3155233"/>
              <a:ext cx="75685" cy="111097"/>
            </a:xfrm>
            <a:custGeom>
              <a:avLst/>
              <a:gdLst/>
              <a:ahLst/>
              <a:cxnLst/>
              <a:rect l="l" t="t" r="r" b="b"/>
              <a:pathLst>
                <a:path w="4074" h="5981" extrusionOk="0">
                  <a:moveTo>
                    <a:pt x="2037" y="1165"/>
                  </a:moveTo>
                  <a:cubicBezTo>
                    <a:pt x="2508" y="1165"/>
                    <a:pt x="2890" y="1546"/>
                    <a:pt x="2890" y="2018"/>
                  </a:cubicBezTo>
                  <a:lnTo>
                    <a:pt x="2890" y="2908"/>
                  </a:lnTo>
                  <a:lnTo>
                    <a:pt x="1185" y="2908"/>
                  </a:lnTo>
                  <a:lnTo>
                    <a:pt x="1185" y="2018"/>
                  </a:lnTo>
                  <a:cubicBezTo>
                    <a:pt x="1186" y="1548"/>
                    <a:pt x="1567" y="1165"/>
                    <a:pt x="2037" y="1165"/>
                  </a:cubicBezTo>
                  <a:close/>
                  <a:moveTo>
                    <a:pt x="2037" y="1"/>
                  </a:moveTo>
                  <a:cubicBezTo>
                    <a:pt x="920" y="1"/>
                    <a:pt x="11" y="901"/>
                    <a:pt x="1" y="2018"/>
                  </a:cubicBezTo>
                  <a:lnTo>
                    <a:pt x="1" y="5980"/>
                  </a:lnTo>
                  <a:lnTo>
                    <a:pt x="1185" y="5980"/>
                  </a:lnTo>
                  <a:lnTo>
                    <a:pt x="1185" y="4093"/>
                  </a:lnTo>
                  <a:lnTo>
                    <a:pt x="2890" y="4093"/>
                  </a:lnTo>
                  <a:lnTo>
                    <a:pt x="2890" y="5980"/>
                  </a:lnTo>
                  <a:lnTo>
                    <a:pt x="4074" y="5980"/>
                  </a:lnTo>
                  <a:lnTo>
                    <a:pt x="4074" y="2018"/>
                  </a:lnTo>
                  <a:cubicBezTo>
                    <a:pt x="4063" y="901"/>
                    <a:pt x="3154" y="1"/>
                    <a:pt x="203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2536508" y="3154880"/>
              <a:ext cx="91773" cy="112193"/>
            </a:xfrm>
            <a:custGeom>
              <a:avLst/>
              <a:gdLst/>
              <a:ahLst/>
              <a:cxnLst/>
              <a:rect l="l" t="t" r="r" b="b"/>
              <a:pathLst>
                <a:path w="4940" h="6040" extrusionOk="0">
                  <a:moveTo>
                    <a:pt x="2037" y="1186"/>
                  </a:moveTo>
                  <a:cubicBezTo>
                    <a:pt x="2507" y="1186"/>
                    <a:pt x="2890" y="1567"/>
                    <a:pt x="2890" y="2038"/>
                  </a:cubicBezTo>
                  <a:lnTo>
                    <a:pt x="2890" y="4003"/>
                  </a:lnTo>
                  <a:cubicBezTo>
                    <a:pt x="2890" y="4474"/>
                    <a:pt x="2507" y="4856"/>
                    <a:pt x="2037" y="4856"/>
                  </a:cubicBezTo>
                  <a:cubicBezTo>
                    <a:pt x="1565" y="4856"/>
                    <a:pt x="1185" y="4474"/>
                    <a:pt x="1185" y="4003"/>
                  </a:cubicBezTo>
                  <a:lnTo>
                    <a:pt x="1185" y="2038"/>
                  </a:lnTo>
                  <a:cubicBezTo>
                    <a:pt x="1185" y="1567"/>
                    <a:pt x="1565" y="1186"/>
                    <a:pt x="2037" y="1186"/>
                  </a:cubicBezTo>
                  <a:close/>
                  <a:moveTo>
                    <a:pt x="2037" y="0"/>
                  </a:moveTo>
                  <a:cubicBezTo>
                    <a:pt x="913" y="0"/>
                    <a:pt x="1" y="913"/>
                    <a:pt x="1" y="2037"/>
                  </a:cubicBezTo>
                  <a:lnTo>
                    <a:pt x="1" y="4002"/>
                  </a:lnTo>
                  <a:cubicBezTo>
                    <a:pt x="2" y="5126"/>
                    <a:pt x="913" y="6038"/>
                    <a:pt x="2037" y="6040"/>
                  </a:cubicBezTo>
                  <a:cubicBezTo>
                    <a:pt x="2583" y="6040"/>
                    <a:pt x="3108" y="5819"/>
                    <a:pt x="3490" y="5428"/>
                  </a:cubicBezTo>
                  <a:lnTo>
                    <a:pt x="4199" y="5998"/>
                  </a:lnTo>
                  <a:lnTo>
                    <a:pt x="4939" y="5075"/>
                  </a:lnTo>
                  <a:lnTo>
                    <a:pt x="4042" y="4354"/>
                  </a:lnTo>
                  <a:cubicBezTo>
                    <a:pt x="4063" y="4238"/>
                    <a:pt x="4074" y="4120"/>
                    <a:pt x="4074" y="4003"/>
                  </a:cubicBezTo>
                  <a:lnTo>
                    <a:pt x="4074" y="2037"/>
                  </a:lnTo>
                  <a:cubicBezTo>
                    <a:pt x="4074" y="913"/>
                    <a:pt x="3161" y="0"/>
                    <a:pt x="20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2477933" y="3080134"/>
              <a:ext cx="375340" cy="375308"/>
            </a:xfrm>
            <a:custGeom>
              <a:avLst/>
              <a:gdLst/>
              <a:ahLst/>
              <a:cxnLst/>
              <a:rect l="l" t="t" r="r" b="b"/>
              <a:pathLst>
                <a:path w="20204" h="20205" extrusionOk="0">
                  <a:moveTo>
                    <a:pt x="9509" y="1183"/>
                  </a:moveTo>
                  <a:lnTo>
                    <a:pt x="9509" y="12668"/>
                  </a:lnTo>
                  <a:lnTo>
                    <a:pt x="1184" y="12668"/>
                  </a:lnTo>
                  <a:lnTo>
                    <a:pt x="1184" y="1183"/>
                  </a:lnTo>
                  <a:close/>
                  <a:moveTo>
                    <a:pt x="19020" y="1183"/>
                  </a:moveTo>
                  <a:lnTo>
                    <a:pt x="19020" y="12668"/>
                  </a:lnTo>
                  <a:lnTo>
                    <a:pt x="10695" y="12668"/>
                  </a:lnTo>
                  <a:lnTo>
                    <a:pt x="10695" y="1183"/>
                  </a:lnTo>
                  <a:close/>
                  <a:moveTo>
                    <a:pt x="19020" y="13852"/>
                  </a:moveTo>
                  <a:lnTo>
                    <a:pt x="19020" y="15667"/>
                  </a:lnTo>
                  <a:lnTo>
                    <a:pt x="1184" y="15667"/>
                  </a:lnTo>
                  <a:lnTo>
                    <a:pt x="1184" y="13852"/>
                  </a:lnTo>
                  <a:close/>
                  <a:moveTo>
                    <a:pt x="11473" y="16851"/>
                  </a:moveTo>
                  <a:lnTo>
                    <a:pt x="11473" y="17562"/>
                  </a:lnTo>
                  <a:cubicBezTo>
                    <a:pt x="11473" y="18080"/>
                    <a:pt x="11625" y="18589"/>
                    <a:pt x="11913" y="19022"/>
                  </a:cubicBezTo>
                  <a:lnTo>
                    <a:pt x="8293" y="19022"/>
                  </a:lnTo>
                  <a:cubicBezTo>
                    <a:pt x="8581" y="18589"/>
                    <a:pt x="8734" y="18081"/>
                    <a:pt x="8734" y="17562"/>
                  </a:cubicBezTo>
                  <a:lnTo>
                    <a:pt x="8734" y="16851"/>
                  </a:lnTo>
                  <a:close/>
                  <a:moveTo>
                    <a:pt x="0" y="1"/>
                  </a:moveTo>
                  <a:lnTo>
                    <a:pt x="0" y="16850"/>
                  </a:lnTo>
                  <a:lnTo>
                    <a:pt x="7549" y="16850"/>
                  </a:lnTo>
                  <a:lnTo>
                    <a:pt x="7549" y="17560"/>
                  </a:lnTo>
                  <a:cubicBezTo>
                    <a:pt x="7548" y="18366"/>
                    <a:pt x="6895" y="19019"/>
                    <a:pt x="6089" y="19020"/>
                  </a:cubicBezTo>
                  <a:lnTo>
                    <a:pt x="4263" y="19020"/>
                  </a:lnTo>
                  <a:lnTo>
                    <a:pt x="4263" y="20204"/>
                  </a:lnTo>
                  <a:lnTo>
                    <a:pt x="15943" y="20204"/>
                  </a:lnTo>
                  <a:lnTo>
                    <a:pt x="15943" y="19022"/>
                  </a:lnTo>
                  <a:lnTo>
                    <a:pt x="14117" y="19022"/>
                  </a:lnTo>
                  <a:cubicBezTo>
                    <a:pt x="13311" y="19020"/>
                    <a:pt x="12657" y="18366"/>
                    <a:pt x="12657" y="17562"/>
                  </a:cubicBezTo>
                  <a:lnTo>
                    <a:pt x="12657" y="16851"/>
                  </a:lnTo>
                  <a:lnTo>
                    <a:pt x="20204" y="16850"/>
                  </a:lnTo>
                  <a:lnTo>
                    <a:pt x="2020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81" name="Google Shape;2181;p56"/>
          <p:cNvGrpSpPr/>
          <p:nvPr/>
        </p:nvGrpSpPr>
        <p:grpSpPr>
          <a:xfrm>
            <a:off x="910809" y="1975747"/>
            <a:ext cx="328117" cy="328073"/>
            <a:chOff x="1911245" y="3660176"/>
            <a:chExt cx="375377" cy="375326"/>
          </a:xfrm>
        </p:grpSpPr>
        <p:sp>
          <p:nvSpPr>
            <p:cNvPr id="2182" name="Google Shape;2182;p56"/>
            <p:cNvSpPr/>
            <p:nvPr/>
          </p:nvSpPr>
          <p:spPr>
            <a:xfrm>
              <a:off x="1911245" y="3660176"/>
              <a:ext cx="375377" cy="375326"/>
            </a:xfrm>
            <a:custGeom>
              <a:avLst/>
              <a:gdLst/>
              <a:ahLst/>
              <a:cxnLst/>
              <a:rect l="l" t="t" r="r" b="b"/>
              <a:pathLst>
                <a:path w="20206" h="20206" extrusionOk="0">
                  <a:moveTo>
                    <a:pt x="9511" y="3605"/>
                  </a:moveTo>
                  <a:lnTo>
                    <a:pt x="9511" y="7721"/>
                  </a:lnTo>
                  <a:lnTo>
                    <a:pt x="3679" y="7721"/>
                  </a:lnTo>
                  <a:lnTo>
                    <a:pt x="3679" y="3605"/>
                  </a:lnTo>
                  <a:close/>
                  <a:moveTo>
                    <a:pt x="16525" y="3605"/>
                  </a:moveTo>
                  <a:lnTo>
                    <a:pt x="16527" y="7721"/>
                  </a:lnTo>
                  <a:lnTo>
                    <a:pt x="10693" y="7721"/>
                  </a:lnTo>
                  <a:lnTo>
                    <a:pt x="10693" y="3605"/>
                  </a:lnTo>
                  <a:close/>
                  <a:moveTo>
                    <a:pt x="9511" y="8905"/>
                  </a:moveTo>
                  <a:lnTo>
                    <a:pt x="9511" y="13023"/>
                  </a:lnTo>
                  <a:lnTo>
                    <a:pt x="3679" y="13023"/>
                  </a:lnTo>
                  <a:lnTo>
                    <a:pt x="3679" y="8905"/>
                  </a:lnTo>
                  <a:close/>
                  <a:moveTo>
                    <a:pt x="16527" y="8905"/>
                  </a:moveTo>
                  <a:lnTo>
                    <a:pt x="16527" y="13023"/>
                  </a:lnTo>
                  <a:lnTo>
                    <a:pt x="10693" y="13023"/>
                  </a:lnTo>
                  <a:lnTo>
                    <a:pt x="10695" y="8905"/>
                  </a:lnTo>
                  <a:close/>
                  <a:moveTo>
                    <a:pt x="19021" y="1184"/>
                  </a:moveTo>
                  <a:lnTo>
                    <a:pt x="19021" y="13023"/>
                  </a:lnTo>
                  <a:lnTo>
                    <a:pt x="17711" y="13023"/>
                  </a:lnTo>
                  <a:lnTo>
                    <a:pt x="17711" y="2421"/>
                  </a:lnTo>
                  <a:lnTo>
                    <a:pt x="2495" y="2421"/>
                  </a:lnTo>
                  <a:lnTo>
                    <a:pt x="2495" y="13023"/>
                  </a:lnTo>
                  <a:lnTo>
                    <a:pt x="1184" y="13023"/>
                  </a:lnTo>
                  <a:lnTo>
                    <a:pt x="1184" y="1184"/>
                  </a:lnTo>
                  <a:close/>
                  <a:moveTo>
                    <a:pt x="19021" y="14205"/>
                  </a:moveTo>
                  <a:lnTo>
                    <a:pt x="19021" y="15665"/>
                  </a:lnTo>
                  <a:lnTo>
                    <a:pt x="1184" y="15665"/>
                  </a:lnTo>
                  <a:lnTo>
                    <a:pt x="1184" y="14205"/>
                  </a:lnTo>
                  <a:close/>
                  <a:moveTo>
                    <a:pt x="11473" y="16851"/>
                  </a:moveTo>
                  <a:lnTo>
                    <a:pt x="11473" y="17561"/>
                  </a:lnTo>
                  <a:cubicBezTo>
                    <a:pt x="11473" y="18081"/>
                    <a:pt x="11626" y="18589"/>
                    <a:pt x="11915" y="19021"/>
                  </a:cubicBezTo>
                  <a:lnTo>
                    <a:pt x="11913" y="19020"/>
                  </a:lnTo>
                  <a:lnTo>
                    <a:pt x="8293" y="19020"/>
                  </a:lnTo>
                  <a:cubicBezTo>
                    <a:pt x="8581" y="18589"/>
                    <a:pt x="8734" y="18081"/>
                    <a:pt x="8734" y="17561"/>
                  </a:cubicBezTo>
                  <a:lnTo>
                    <a:pt x="8734" y="16851"/>
                  </a:lnTo>
                  <a:close/>
                  <a:moveTo>
                    <a:pt x="0" y="0"/>
                  </a:moveTo>
                  <a:lnTo>
                    <a:pt x="0" y="16851"/>
                  </a:lnTo>
                  <a:lnTo>
                    <a:pt x="7549" y="16851"/>
                  </a:lnTo>
                  <a:lnTo>
                    <a:pt x="7549" y="17561"/>
                  </a:lnTo>
                  <a:cubicBezTo>
                    <a:pt x="7548" y="18368"/>
                    <a:pt x="6895" y="19020"/>
                    <a:pt x="6089" y="19021"/>
                  </a:cubicBezTo>
                  <a:lnTo>
                    <a:pt x="4261" y="19021"/>
                  </a:lnTo>
                  <a:lnTo>
                    <a:pt x="4261" y="20205"/>
                  </a:lnTo>
                  <a:lnTo>
                    <a:pt x="15943" y="20205"/>
                  </a:lnTo>
                  <a:lnTo>
                    <a:pt x="15943" y="19021"/>
                  </a:lnTo>
                  <a:lnTo>
                    <a:pt x="14115" y="19021"/>
                  </a:lnTo>
                  <a:cubicBezTo>
                    <a:pt x="13309" y="19020"/>
                    <a:pt x="12657" y="18368"/>
                    <a:pt x="12655" y="17561"/>
                  </a:cubicBezTo>
                  <a:lnTo>
                    <a:pt x="12655" y="16851"/>
                  </a:lnTo>
                  <a:lnTo>
                    <a:pt x="20205" y="16851"/>
                  </a:lnTo>
                  <a:lnTo>
                    <a:pt x="2020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2005191" y="3852279"/>
              <a:ext cx="57423" cy="22011"/>
            </a:xfrm>
            <a:custGeom>
              <a:avLst/>
              <a:gdLst/>
              <a:ahLst/>
              <a:cxnLst/>
              <a:rect l="l" t="t" r="r" b="b"/>
              <a:pathLst>
                <a:path w="3091" h="1185" extrusionOk="0">
                  <a:moveTo>
                    <a:pt x="0" y="1"/>
                  </a:moveTo>
                  <a:lnTo>
                    <a:pt x="0" y="1184"/>
                  </a:lnTo>
                  <a:lnTo>
                    <a:pt x="3091" y="1184"/>
                  </a:lnTo>
                  <a:lnTo>
                    <a:pt x="309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2135661" y="3835951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2186" y="0"/>
                  </a:moveTo>
                  <a:lnTo>
                    <a:pt x="0" y="2186"/>
                  </a:lnTo>
                  <a:lnTo>
                    <a:pt x="838" y="3022"/>
                  </a:lnTo>
                  <a:lnTo>
                    <a:pt x="3022" y="838"/>
                  </a:lnTo>
                  <a:lnTo>
                    <a:pt x="2186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2005191" y="3736724"/>
              <a:ext cx="57460" cy="57415"/>
            </a:xfrm>
            <a:custGeom>
              <a:avLst/>
              <a:gdLst/>
              <a:ahLst/>
              <a:cxnLst/>
              <a:rect l="l" t="t" r="r" b="b"/>
              <a:pathLst>
                <a:path w="3093" h="3091" extrusionOk="0">
                  <a:moveTo>
                    <a:pt x="954" y="0"/>
                  </a:moveTo>
                  <a:lnTo>
                    <a:pt x="954" y="954"/>
                  </a:lnTo>
                  <a:lnTo>
                    <a:pt x="0" y="954"/>
                  </a:lnTo>
                  <a:lnTo>
                    <a:pt x="0" y="2138"/>
                  </a:lnTo>
                  <a:lnTo>
                    <a:pt x="954" y="2138"/>
                  </a:lnTo>
                  <a:lnTo>
                    <a:pt x="954" y="3091"/>
                  </a:lnTo>
                  <a:lnTo>
                    <a:pt x="2138" y="3091"/>
                  </a:lnTo>
                  <a:lnTo>
                    <a:pt x="2138" y="2138"/>
                  </a:lnTo>
                  <a:lnTo>
                    <a:pt x="3092" y="2138"/>
                  </a:lnTo>
                  <a:lnTo>
                    <a:pt x="3092" y="954"/>
                  </a:lnTo>
                  <a:lnTo>
                    <a:pt x="2138" y="954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2135717" y="3737355"/>
              <a:ext cx="56160" cy="56152"/>
            </a:xfrm>
            <a:custGeom>
              <a:avLst/>
              <a:gdLst/>
              <a:ahLst/>
              <a:cxnLst/>
              <a:rect l="l" t="t" r="r" b="b"/>
              <a:pathLst>
                <a:path w="3023" h="3023" extrusionOk="0">
                  <a:moveTo>
                    <a:pt x="838" y="0"/>
                  </a:moveTo>
                  <a:lnTo>
                    <a:pt x="0" y="838"/>
                  </a:lnTo>
                  <a:lnTo>
                    <a:pt x="674" y="1511"/>
                  </a:lnTo>
                  <a:lnTo>
                    <a:pt x="0" y="2186"/>
                  </a:lnTo>
                  <a:lnTo>
                    <a:pt x="838" y="3022"/>
                  </a:lnTo>
                  <a:lnTo>
                    <a:pt x="1511" y="2349"/>
                  </a:lnTo>
                  <a:lnTo>
                    <a:pt x="2186" y="3022"/>
                  </a:lnTo>
                  <a:lnTo>
                    <a:pt x="3022" y="2186"/>
                  </a:lnTo>
                  <a:lnTo>
                    <a:pt x="2349" y="1511"/>
                  </a:lnTo>
                  <a:lnTo>
                    <a:pt x="3022" y="838"/>
                  </a:lnTo>
                  <a:lnTo>
                    <a:pt x="2186" y="0"/>
                  </a:lnTo>
                  <a:lnTo>
                    <a:pt x="1511" y="674"/>
                  </a:lnTo>
                  <a:lnTo>
                    <a:pt x="8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3" name="Google Shape;2753;p70"/>
          <p:cNvSpPr txBox="1">
            <a:spLocks noGrp="1"/>
          </p:cNvSpPr>
          <p:nvPr>
            <p:ph type="subTitle" idx="1"/>
          </p:nvPr>
        </p:nvSpPr>
        <p:spPr>
          <a:xfrm flipH="1">
            <a:off x="948693" y="2908741"/>
            <a:ext cx="2415513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Maxim Melichov</a:t>
            </a:r>
            <a:endParaRPr dirty="0"/>
          </a:p>
        </p:txBody>
      </p:sp>
      <p:sp>
        <p:nvSpPr>
          <p:cNvPr id="2754" name="Google Shape;2754;p70"/>
          <p:cNvSpPr txBox="1">
            <a:spLocks noGrp="1"/>
          </p:cNvSpPr>
          <p:nvPr>
            <p:ph type="subTitle" idx="2"/>
          </p:nvPr>
        </p:nvSpPr>
        <p:spPr>
          <a:xfrm>
            <a:off x="3431088" y="3405290"/>
            <a:ext cx="2281800" cy="47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755" name="Google Shape;2755;p70"/>
          <p:cNvSpPr txBox="1">
            <a:spLocks noGrp="1"/>
          </p:cNvSpPr>
          <p:nvPr>
            <p:ph type="subTitle" idx="3"/>
          </p:nvPr>
        </p:nvSpPr>
        <p:spPr>
          <a:xfrm>
            <a:off x="5846652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Ofer Shahaf</a:t>
            </a:r>
            <a:endParaRPr dirty="0"/>
          </a:p>
        </p:txBody>
      </p:sp>
      <p:sp>
        <p:nvSpPr>
          <p:cNvPr id="2756" name="Google Shape;2756;p70"/>
          <p:cNvSpPr txBox="1">
            <a:spLocks noGrp="1"/>
          </p:cNvSpPr>
          <p:nvPr>
            <p:ph type="subTitle" idx="4"/>
          </p:nvPr>
        </p:nvSpPr>
        <p:spPr>
          <a:xfrm>
            <a:off x="5846625" y="3405290"/>
            <a:ext cx="2281800" cy="4707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757" name="Google Shape;2757;p70"/>
          <p:cNvSpPr txBox="1">
            <a:spLocks noGrp="1"/>
          </p:cNvSpPr>
          <p:nvPr>
            <p:ph type="subTitle" idx="5"/>
          </p:nvPr>
        </p:nvSpPr>
        <p:spPr>
          <a:xfrm flipH="1">
            <a:off x="3431114" y="2918093"/>
            <a:ext cx="2281800" cy="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Tom Vivdenko</a:t>
            </a:r>
            <a:endParaRPr dirty="0"/>
          </a:p>
        </p:txBody>
      </p:sp>
      <p:sp>
        <p:nvSpPr>
          <p:cNvPr id="2759" name="Google Shape;2759;p70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TEAM</a:t>
            </a:r>
            <a:endParaRPr dirty="0"/>
          </a:p>
        </p:txBody>
      </p:sp>
      <p:grpSp>
        <p:nvGrpSpPr>
          <p:cNvPr id="2763" name="Google Shape;2763;p70"/>
          <p:cNvGrpSpPr/>
          <p:nvPr/>
        </p:nvGrpSpPr>
        <p:grpSpPr>
          <a:xfrm>
            <a:off x="6921858" y="775946"/>
            <a:ext cx="793256" cy="182899"/>
            <a:chOff x="2685575" y="2835950"/>
            <a:chExt cx="433000" cy="99825"/>
          </a:xfrm>
        </p:grpSpPr>
        <p:sp>
          <p:nvSpPr>
            <p:cNvPr id="2764" name="Google Shape;2764;p70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70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70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70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68" name="Google Shape;2768;p70"/>
          <p:cNvGrpSpPr/>
          <p:nvPr/>
        </p:nvGrpSpPr>
        <p:grpSpPr>
          <a:xfrm>
            <a:off x="4018339" y="-986753"/>
            <a:ext cx="2019176" cy="2019176"/>
            <a:chOff x="1943325" y="-220375"/>
            <a:chExt cx="1298672" cy="1298672"/>
          </a:xfrm>
        </p:grpSpPr>
        <p:sp>
          <p:nvSpPr>
            <p:cNvPr id="2769" name="Google Shape;2769;p70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70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70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70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70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70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70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70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70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70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70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70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70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70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70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70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70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70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70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70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70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70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70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70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70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70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70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70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70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70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70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70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70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70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70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70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70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70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70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70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70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70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70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70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70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70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70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70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" name="Subtitle 9">
            <a:extLst>
              <a:ext uri="{FF2B5EF4-FFF2-40B4-BE49-F238E27FC236}">
                <a16:creationId xmlns:a16="http://schemas.microsoft.com/office/drawing/2014/main" id="{4415664C-24C3-EDD5-764D-D80E9DF955C3}"/>
              </a:ext>
            </a:extLst>
          </p:cNvPr>
          <p:cNvSpPr>
            <a:spLocks noGrp="1"/>
          </p:cNvSpPr>
          <p:nvPr>
            <p:ph type="subTitle" idx="6"/>
          </p:nvPr>
        </p:nvSpPr>
        <p:spPr/>
        <p:txBody>
          <a:bodyPr/>
          <a:lstStyle/>
          <a:p>
            <a:endParaRPr lang="he-IL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454C3A3-95F1-8477-2758-56F3B28121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3260" y="1427132"/>
            <a:ext cx="1111207" cy="1481609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9F88776-89FF-E98B-5BB1-403F05098F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11515" y="1436559"/>
            <a:ext cx="1111207" cy="1481609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30" name="Picture 6">
            <a:extLst>
              <a:ext uri="{FF2B5EF4-FFF2-40B4-BE49-F238E27FC236}">
                <a16:creationId xmlns:a16="http://schemas.microsoft.com/office/drawing/2014/main" id="{A05F8755-4666-726C-0CB1-E59E9AF277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71216" y="1436483"/>
            <a:ext cx="1111207" cy="1481610"/>
          </a:xfrm>
          <a:prstGeom prst="rect">
            <a:avLst/>
          </a:prstGeom>
          <a:ln>
            <a:solidFill>
              <a:schemeClr val="bg2"/>
            </a:solidFill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9" name="Google Shape;1739;p43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he-IL" dirty="0"/>
              <a:t>9</a:t>
            </a:r>
            <a:r>
              <a:rPr lang="en-US" dirty="0"/>
              <a:t> Months Flies By</a:t>
            </a:r>
            <a:endParaRPr dirty="0"/>
          </a:p>
        </p:txBody>
      </p:sp>
      <p:graphicFrame>
        <p:nvGraphicFramePr>
          <p:cNvPr id="1740" name="Google Shape;1740;p43"/>
          <p:cNvGraphicFramePr/>
          <p:nvPr>
            <p:extLst>
              <p:ext uri="{D42A27DB-BD31-4B8C-83A1-F6EECF244321}">
                <p14:modId xmlns:p14="http://schemas.microsoft.com/office/powerpoint/2010/main" val="1448810830"/>
              </p:ext>
            </p:extLst>
          </p:nvPr>
        </p:nvGraphicFramePr>
        <p:xfrm>
          <a:off x="720000" y="1767225"/>
          <a:ext cx="7704000" cy="1752500"/>
        </p:xfrm>
        <a:graphic>
          <a:graphicData uri="http://schemas.openxmlformats.org/drawingml/2006/table">
            <a:tbl>
              <a:tblPr>
                <a:noFill/>
                <a:tableStyleId>{436B90AD-21DF-47D9-BC2D-821170DA8DC9}</a:tableStyleId>
              </a:tblPr>
              <a:tblGrid>
                <a:gridCol w="24619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420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November – January </a:t>
                      </a:r>
                      <a:endParaRPr sz="1100" dirty="0">
                        <a:solidFill>
                          <a:schemeClr val="dk2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Learning about Linux, PID, and Nvidia Jetson.</a:t>
                      </a:r>
                      <a:endParaRPr sz="1000" dirty="0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January - March</a:t>
                      </a:r>
                      <a:endParaRPr sz="1100" dirty="0">
                        <a:solidFill>
                          <a:schemeClr val="dk2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Running a simulartor and cheacking the software.</a:t>
                      </a:r>
                      <a:endParaRPr sz="1000" dirty="0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solidFill>
                            <a:schemeClr val="dk2"/>
                          </a:solid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March - May</a:t>
                      </a:r>
                      <a:endParaRPr sz="1100" dirty="0">
                        <a:solidFill>
                          <a:schemeClr val="dk2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Getting the Drone and the additional Parts like cameras</a:t>
                      </a:r>
                      <a:endParaRPr sz="1000" dirty="0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May - July</a:t>
                      </a:r>
                      <a:endParaRPr sz="1100" dirty="0">
                        <a:solidFill>
                          <a:schemeClr val="dk2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I</a:t>
                      </a:r>
                      <a:r>
                        <a:rPr lang="en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nstalling the software on the real drone and making test flights.</a:t>
                      </a:r>
                      <a:endParaRPr sz="1000" dirty="0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05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100" dirty="0">
                          <a:solidFill>
                            <a:schemeClr val="dk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July - </a:t>
                      </a:r>
                      <a:r>
                        <a:rPr lang="en-US" sz="1100" dirty="0">
                          <a:solidFill>
                            <a:schemeClr val="dk2"/>
                          </a:solidFill>
                          <a:uFill>
                            <a:noFill/>
                          </a:uFill>
                          <a:latin typeface="Aldrich"/>
                          <a:ea typeface="Aldrich"/>
                          <a:cs typeface="Aldrich"/>
                          <a:sym typeface="Aldrich"/>
                        </a:rPr>
                        <a:t>August</a:t>
                      </a:r>
                      <a:endParaRPr sz="1100" dirty="0">
                        <a:solidFill>
                          <a:schemeClr val="dk2"/>
                        </a:solidFill>
                        <a:latin typeface="Aldrich"/>
                        <a:ea typeface="Aldrich"/>
                        <a:cs typeface="Aldrich"/>
                        <a:sym typeface="Aldrich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>
                          <a:solidFill>
                            <a:schemeClr val="lt1"/>
                          </a:solidFill>
                          <a:latin typeface="Bai Jamjuree"/>
                          <a:ea typeface="Bai Jamjuree"/>
                          <a:cs typeface="Bai Jamjuree"/>
                          <a:sym typeface="Bai Jamjuree"/>
                        </a:rPr>
                        <a:t>Making the necessary files and presentation.</a:t>
                      </a:r>
                      <a:endParaRPr sz="1000" dirty="0">
                        <a:solidFill>
                          <a:schemeClr val="lt1"/>
                        </a:solidFill>
                        <a:latin typeface="Bai Jamjuree"/>
                        <a:ea typeface="Bai Jamjuree"/>
                        <a:cs typeface="Bai Jamjuree"/>
                        <a:sym typeface="Bai Jamjuree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741" name="Google Shape;1741;p43"/>
          <p:cNvSpPr txBox="1"/>
          <p:nvPr/>
        </p:nvSpPr>
        <p:spPr>
          <a:xfrm>
            <a:off x="720000" y="998975"/>
            <a:ext cx="7704000" cy="47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0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sp>
        <p:nvSpPr>
          <p:cNvPr id="1742" name="Google Shape;1742;p43"/>
          <p:cNvSpPr txBox="1"/>
          <p:nvPr/>
        </p:nvSpPr>
        <p:spPr>
          <a:xfrm>
            <a:off x="2999850" y="4133307"/>
            <a:ext cx="3144300" cy="6016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For more info:</a:t>
            </a:r>
            <a:br>
              <a:rPr lang="en" sz="800" dirty="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</a:br>
            <a:r>
              <a:rPr lang="en-US" sz="800" dirty="0">
                <a:solidFill>
                  <a:schemeClr val="lt1"/>
                </a:solidFill>
                <a:latin typeface="Bai Jamjuree"/>
                <a:ea typeface="Bai Jamjuree"/>
                <a:cs typeface="Bai Jamjuree"/>
                <a:sym typeface="Bai Jamjuree"/>
              </a:rPr>
              <a:t>https://github.com/PX4/PX4-Avoidance#obstacle-detection-and-avoidance</a:t>
            </a:r>
            <a:endParaRPr sz="1500" b="1" dirty="0">
              <a:solidFill>
                <a:schemeClr val="lt1"/>
              </a:solidFill>
              <a:latin typeface="Bai Jamjuree"/>
              <a:ea typeface="Bai Jamjuree"/>
              <a:cs typeface="Bai Jamjuree"/>
              <a:sym typeface="Bai Jamjuree"/>
            </a:endParaRPr>
          </a:p>
        </p:txBody>
      </p:sp>
      <p:grpSp>
        <p:nvGrpSpPr>
          <p:cNvPr id="1744" name="Google Shape;1744;p43"/>
          <p:cNvGrpSpPr/>
          <p:nvPr/>
        </p:nvGrpSpPr>
        <p:grpSpPr>
          <a:xfrm>
            <a:off x="7225925" y="-1913179"/>
            <a:ext cx="4000413" cy="3175881"/>
            <a:chOff x="5207925" y="-1994879"/>
            <a:chExt cx="4000413" cy="3175881"/>
          </a:xfrm>
        </p:grpSpPr>
        <p:sp>
          <p:nvSpPr>
            <p:cNvPr id="1745" name="Google Shape;1745;p43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43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26" name="Picture 2" descr="Your Pregnancy Symptoms Week by Week">
            <a:extLst>
              <a:ext uri="{FF2B5EF4-FFF2-40B4-BE49-F238E27FC236}">
                <a16:creationId xmlns:a16="http://schemas.microsoft.com/office/drawing/2014/main" id="{DC00F746-706E-8C63-1635-3133B57FFF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2" b="96474" l="9961" r="93416">
                        <a14:foregroundMark x1="76083" y1="6002" x2="76083" y2="6002"/>
                        <a14:foregroundMark x1="93416" y1="64216" x2="93416" y2="64216"/>
                        <a14:foregroundMark x1="77772" y1="93398" x2="77772" y2="93398"/>
                        <a14:foregroundMark x1="77997" y1="96474" x2="77997" y2="96474"/>
                        <a14:foregroundMark x1="47102" y1="10578" x2="50084" y2="76294"/>
                        <a14:foregroundMark x1="19358" y1="13278" x2="20371" y2="90998"/>
                        <a14:backgroundMark x1="72876" y1="58740" x2="72876" y2="587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239850"/>
            <a:ext cx="1331658" cy="998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2" name="Google Shape;1752;p44"/>
          <p:cNvSpPr/>
          <p:nvPr/>
        </p:nvSpPr>
        <p:spPr>
          <a:xfrm>
            <a:off x="951017" y="3642122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3" name="Google Shape;1753;p44"/>
          <p:cNvSpPr/>
          <p:nvPr/>
        </p:nvSpPr>
        <p:spPr>
          <a:xfrm>
            <a:off x="4840804" y="3642122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4" name="Google Shape;1754;p44"/>
          <p:cNvSpPr/>
          <p:nvPr/>
        </p:nvSpPr>
        <p:spPr>
          <a:xfrm>
            <a:off x="4840804" y="2617251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5" name="Google Shape;1755;p44"/>
          <p:cNvSpPr/>
          <p:nvPr/>
        </p:nvSpPr>
        <p:spPr>
          <a:xfrm>
            <a:off x="951017" y="2631976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6" name="Google Shape;1756;p44"/>
          <p:cNvSpPr/>
          <p:nvPr/>
        </p:nvSpPr>
        <p:spPr>
          <a:xfrm>
            <a:off x="4840804" y="16132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7" name="Google Shape;1757;p44"/>
          <p:cNvSpPr/>
          <p:nvPr/>
        </p:nvSpPr>
        <p:spPr>
          <a:xfrm>
            <a:off x="951017" y="16132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8" name="Google Shape;1758;p44"/>
          <p:cNvSpPr txBox="1">
            <a:spLocks noGrp="1"/>
          </p:cNvSpPr>
          <p:nvPr>
            <p:ph type="title" idx="21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TABLE OF CONTENTS</a:t>
            </a:r>
            <a:endParaRPr dirty="0"/>
          </a:p>
        </p:txBody>
      </p:sp>
      <p:sp>
        <p:nvSpPr>
          <p:cNvPr id="1759" name="Google Shape;1759;p44"/>
          <p:cNvSpPr txBox="1">
            <a:spLocks noGrp="1"/>
          </p:cNvSpPr>
          <p:nvPr>
            <p:ph type="title"/>
          </p:nvPr>
        </p:nvSpPr>
        <p:spPr>
          <a:xfrm>
            <a:off x="817925" y="1535078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60" name="Google Shape;1760;p44"/>
          <p:cNvSpPr txBox="1">
            <a:spLocks noGrp="1"/>
          </p:cNvSpPr>
          <p:nvPr>
            <p:ph type="subTitle" idx="1"/>
          </p:nvPr>
        </p:nvSpPr>
        <p:spPr>
          <a:xfrm>
            <a:off x="1639675" y="1483450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About the </a:t>
            </a:r>
            <a:r>
              <a:rPr lang="en-US" sz="2000" dirty="0"/>
              <a:t>team</a:t>
            </a:r>
            <a:endParaRPr sz="2000" dirty="0"/>
          </a:p>
        </p:txBody>
      </p:sp>
      <p:sp>
        <p:nvSpPr>
          <p:cNvPr id="1761" name="Google Shape;1761;p44"/>
          <p:cNvSpPr txBox="1">
            <a:spLocks noGrp="1"/>
          </p:cNvSpPr>
          <p:nvPr>
            <p:ph type="subTitle" idx="2"/>
          </p:nvPr>
        </p:nvSpPr>
        <p:spPr>
          <a:xfrm>
            <a:off x="1639675" y="1838040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Our team was making sure that the drone can fly safely</a:t>
            </a:r>
            <a:endParaRPr dirty="0"/>
          </a:p>
        </p:txBody>
      </p:sp>
      <p:sp>
        <p:nvSpPr>
          <p:cNvPr id="1762" name="Google Shape;1762;p44"/>
          <p:cNvSpPr txBox="1">
            <a:spLocks noGrp="1"/>
          </p:cNvSpPr>
          <p:nvPr>
            <p:ph type="title" idx="3"/>
          </p:nvPr>
        </p:nvSpPr>
        <p:spPr>
          <a:xfrm>
            <a:off x="817925" y="254729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63" name="Google Shape;1763;p44"/>
          <p:cNvSpPr txBox="1">
            <a:spLocks noGrp="1"/>
          </p:cNvSpPr>
          <p:nvPr>
            <p:ph type="subTitle" idx="4"/>
          </p:nvPr>
        </p:nvSpPr>
        <p:spPr>
          <a:xfrm>
            <a:off x="1639675" y="2497425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Major requirements</a:t>
            </a:r>
            <a:endParaRPr sz="2000" dirty="0"/>
          </a:p>
        </p:txBody>
      </p:sp>
      <p:sp>
        <p:nvSpPr>
          <p:cNvPr id="1764" name="Google Shape;1764;p44"/>
          <p:cNvSpPr txBox="1">
            <a:spLocks noGrp="1"/>
          </p:cNvSpPr>
          <p:nvPr>
            <p:ph type="subTitle" idx="5"/>
          </p:nvPr>
        </p:nvSpPr>
        <p:spPr>
          <a:xfrm>
            <a:off x="1639675" y="2852015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Safe Flight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Easy control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Excellent auto pilot </a:t>
            </a:r>
            <a:endParaRPr dirty="0"/>
          </a:p>
        </p:txBody>
      </p:sp>
      <p:sp>
        <p:nvSpPr>
          <p:cNvPr id="1765" name="Google Shape;1765;p44"/>
          <p:cNvSpPr txBox="1">
            <a:spLocks noGrp="1"/>
          </p:cNvSpPr>
          <p:nvPr>
            <p:ph type="title" idx="6"/>
          </p:nvPr>
        </p:nvSpPr>
        <p:spPr>
          <a:xfrm>
            <a:off x="817925" y="355951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766" name="Google Shape;1766;p44"/>
          <p:cNvSpPr txBox="1">
            <a:spLocks noGrp="1"/>
          </p:cNvSpPr>
          <p:nvPr>
            <p:ph type="subTitle" idx="7"/>
          </p:nvPr>
        </p:nvSpPr>
        <p:spPr>
          <a:xfrm>
            <a:off x="1639675" y="3511400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Project goals</a:t>
            </a:r>
            <a:endParaRPr sz="2000" dirty="0"/>
          </a:p>
        </p:txBody>
      </p:sp>
      <p:sp>
        <p:nvSpPr>
          <p:cNvPr id="1767" name="Google Shape;1767;p44"/>
          <p:cNvSpPr txBox="1">
            <a:spLocks noGrp="1"/>
          </p:cNvSpPr>
          <p:nvPr>
            <p:ph type="subTitle" idx="8"/>
          </p:nvPr>
        </p:nvSpPr>
        <p:spPr>
          <a:xfrm>
            <a:off x="1639675" y="3865990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F</a:t>
            </a:r>
            <a:r>
              <a:rPr lang="en" dirty="0"/>
              <a:t>ly above the </a:t>
            </a:r>
            <a:r>
              <a:rPr lang="en-US" dirty="0"/>
              <a:t>college</a:t>
            </a:r>
            <a:r>
              <a:rPr lang="en" dirty="0"/>
              <a:t> Safely.</a:t>
            </a:r>
            <a:endParaRPr dirty="0"/>
          </a:p>
        </p:txBody>
      </p:sp>
      <p:sp>
        <p:nvSpPr>
          <p:cNvPr id="1768" name="Google Shape;1768;p44"/>
          <p:cNvSpPr txBox="1">
            <a:spLocks noGrp="1"/>
          </p:cNvSpPr>
          <p:nvPr>
            <p:ph type="title" idx="9"/>
          </p:nvPr>
        </p:nvSpPr>
        <p:spPr>
          <a:xfrm>
            <a:off x="4707713" y="1535078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69" name="Google Shape;1769;p44"/>
          <p:cNvSpPr txBox="1">
            <a:spLocks noGrp="1"/>
          </p:cNvSpPr>
          <p:nvPr>
            <p:ph type="subTitle" idx="13"/>
          </p:nvPr>
        </p:nvSpPr>
        <p:spPr>
          <a:xfrm>
            <a:off x="5529413" y="1483450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Sneak peek</a:t>
            </a:r>
            <a:endParaRPr sz="2000" dirty="0"/>
          </a:p>
        </p:txBody>
      </p:sp>
      <p:sp>
        <p:nvSpPr>
          <p:cNvPr id="1770" name="Google Shape;1770;p44"/>
          <p:cNvSpPr txBox="1">
            <a:spLocks noGrp="1"/>
          </p:cNvSpPr>
          <p:nvPr>
            <p:ph type="subTitle" idx="14"/>
          </p:nvPr>
        </p:nvSpPr>
        <p:spPr>
          <a:xfrm>
            <a:off x="5529413" y="1838040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In </a:t>
            </a:r>
            <a:r>
              <a:rPr lang="en-US">
                <a:solidFill>
                  <a:schemeClr val="bg1"/>
                </a:solidFill>
              </a:rPr>
              <a:t>the GitHub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1771" name="Google Shape;1771;p44"/>
          <p:cNvSpPr txBox="1">
            <a:spLocks noGrp="1"/>
          </p:cNvSpPr>
          <p:nvPr>
            <p:ph type="title" idx="15"/>
          </p:nvPr>
        </p:nvSpPr>
        <p:spPr>
          <a:xfrm>
            <a:off x="4707713" y="254729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72" name="Google Shape;1772;p44"/>
          <p:cNvSpPr txBox="1">
            <a:spLocks noGrp="1"/>
          </p:cNvSpPr>
          <p:nvPr>
            <p:ph type="subTitle" idx="16"/>
          </p:nvPr>
        </p:nvSpPr>
        <p:spPr>
          <a:xfrm>
            <a:off x="5529413" y="2497425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Project stages</a:t>
            </a:r>
            <a:endParaRPr sz="2000" dirty="0"/>
          </a:p>
        </p:txBody>
      </p:sp>
      <p:sp>
        <p:nvSpPr>
          <p:cNvPr id="1773" name="Google Shape;1773;p44"/>
          <p:cNvSpPr txBox="1">
            <a:spLocks noGrp="1"/>
          </p:cNvSpPr>
          <p:nvPr>
            <p:ph type="subTitle" idx="17"/>
          </p:nvPr>
        </p:nvSpPr>
        <p:spPr>
          <a:xfrm>
            <a:off x="5529413" y="2852015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Learning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Planning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dirty="0"/>
              <a:t>Execution</a:t>
            </a:r>
            <a:endParaRPr dirty="0"/>
          </a:p>
        </p:txBody>
      </p:sp>
      <p:sp>
        <p:nvSpPr>
          <p:cNvPr id="1774" name="Google Shape;1774;p44"/>
          <p:cNvSpPr txBox="1">
            <a:spLocks noGrp="1"/>
          </p:cNvSpPr>
          <p:nvPr>
            <p:ph type="title" idx="18"/>
          </p:nvPr>
        </p:nvSpPr>
        <p:spPr>
          <a:xfrm>
            <a:off x="4707713" y="3559519"/>
            <a:ext cx="821700" cy="554400"/>
          </a:xfrm>
          <a:prstGeom prst="rect">
            <a:avLst/>
          </a:prstGeom>
        </p:spPr>
        <p:txBody>
          <a:bodyPr spcFirstLastPara="1" wrap="square" lIns="91425" tIns="18287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06</a:t>
            </a:r>
            <a:endParaRPr/>
          </a:p>
        </p:txBody>
      </p:sp>
      <p:sp>
        <p:nvSpPr>
          <p:cNvPr id="1775" name="Google Shape;1775;p44"/>
          <p:cNvSpPr txBox="1">
            <a:spLocks noGrp="1"/>
          </p:cNvSpPr>
          <p:nvPr>
            <p:ph type="subTitle" idx="19"/>
          </p:nvPr>
        </p:nvSpPr>
        <p:spPr>
          <a:xfrm>
            <a:off x="5529413" y="3511400"/>
            <a:ext cx="2887200" cy="354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 dirty="0"/>
              <a:t>Our team</a:t>
            </a:r>
            <a:endParaRPr sz="2000" dirty="0"/>
          </a:p>
        </p:txBody>
      </p:sp>
      <p:sp>
        <p:nvSpPr>
          <p:cNvPr id="1776" name="Google Shape;1776;p44"/>
          <p:cNvSpPr txBox="1">
            <a:spLocks noGrp="1"/>
          </p:cNvSpPr>
          <p:nvPr>
            <p:ph type="subTitle" idx="20"/>
          </p:nvPr>
        </p:nvSpPr>
        <p:spPr>
          <a:xfrm>
            <a:off x="5529413" y="3865990"/>
            <a:ext cx="2349300" cy="5472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Head – Ofer Shahaf</a:t>
            </a:r>
            <a:br>
              <a:rPr lang="en" dirty="0"/>
            </a:br>
            <a:r>
              <a:rPr lang="en" dirty="0"/>
              <a:t>Maxim Melichov,</a:t>
            </a:r>
            <a:r>
              <a:rPr lang="en-US" b="0" i="0" dirty="0">
                <a:solidFill>
                  <a:srgbClr val="DCDDDE"/>
                </a:solidFill>
                <a:effectLst/>
                <a:latin typeface="Whitney"/>
              </a:rPr>
              <a:t> Tom Vivdenko</a:t>
            </a:r>
            <a:endParaRPr dirty="0"/>
          </a:p>
        </p:txBody>
      </p:sp>
      <p:grpSp>
        <p:nvGrpSpPr>
          <p:cNvPr id="1777" name="Google Shape;1777;p44"/>
          <p:cNvGrpSpPr/>
          <p:nvPr/>
        </p:nvGrpSpPr>
        <p:grpSpPr>
          <a:xfrm>
            <a:off x="7391908" y="722871"/>
            <a:ext cx="793256" cy="182899"/>
            <a:chOff x="2685575" y="2835950"/>
            <a:chExt cx="433000" cy="99825"/>
          </a:xfrm>
        </p:grpSpPr>
        <p:sp>
          <p:nvSpPr>
            <p:cNvPr id="1778" name="Google Shape;1778;p44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4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4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4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8" name="Google Shape;1888;p48"/>
          <p:cNvSpPr txBox="1">
            <a:spLocks noGrp="1"/>
          </p:cNvSpPr>
          <p:nvPr>
            <p:ph type="title"/>
          </p:nvPr>
        </p:nvSpPr>
        <p:spPr>
          <a:xfrm>
            <a:off x="5226000" y="1518309"/>
            <a:ext cx="2548200" cy="7944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OUR PROJECT</a:t>
            </a:r>
            <a:endParaRPr dirty="0"/>
          </a:p>
        </p:txBody>
      </p:sp>
      <p:sp>
        <p:nvSpPr>
          <p:cNvPr id="1889" name="Google Shape;1889;p48"/>
          <p:cNvSpPr txBox="1">
            <a:spLocks noGrp="1"/>
          </p:cNvSpPr>
          <p:nvPr>
            <p:ph type="subTitle" idx="1"/>
          </p:nvPr>
        </p:nvSpPr>
        <p:spPr>
          <a:xfrm>
            <a:off x="4572000" y="2466700"/>
            <a:ext cx="3856200" cy="128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Customer (college) requirements from the drone to fly only within the college, Scan with a camera the area during the day, The Drone should encounter objects (obstacle avoidance), and identify humans.</a:t>
            </a:r>
          </a:p>
        </p:txBody>
      </p:sp>
      <p:pic>
        <p:nvPicPr>
          <p:cNvPr id="1890" name="Google Shape;1890;p48"/>
          <p:cNvPicPr preferRelativeResize="0"/>
          <p:nvPr/>
        </p:nvPicPr>
        <p:blipFill rotWithShape="1">
          <a:blip r:embed="rId3">
            <a:alphaModFix/>
          </a:blip>
          <a:srcRect l="43745" t="15088" r="19623" b="2593"/>
          <a:stretch/>
        </p:blipFill>
        <p:spPr>
          <a:xfrm>
            <a:off x="136011" y="152400"/>
            <a:ext cx="3229026" cy="4838702"/>
          </a:xfrm>
          <a:prstGeom prst="rect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pic>
      <p:grpSp>
        <p:nvGrpSpPr>
          <p:cNvPr id="1891" name="Google Shape;1891;p48"/>
          <p:cNvGrpSpPr/>
          <p:nvPr/>
        </p:nvGrpSpPr>
        <p:grpSpPr>
          <a:xfrm>
            <a:off x="391864" y="3545270"/>
            <a:ext cx="289170" cy="284718"/>
            <a:chOff x="426000" y="3302025"/>
            <a:chExt cx="220875" cy="217475"/>
          </a:xfrm>
        </p:grpSpPr>
        <p:sp>
          <p:nvSpPr>
            <p:cNvPr id="1892" name="Google Shape;1892;p48"/>
            <p:cNvSpPr/>
            <p:nvPr/>
          </p:nvSpPr>
          <p:spPr>
            <a:xfrm>
              <a:off x="426000" y="3425950"/>
              <a:ext cx="214125" cy="93550"/>
            </a:xfrm>
            <a:custGeom>
              <a:avLst/>
              <a:gdLst/>
              <a:ahLst/>
              <a:cxnLst/>
              <a:rect l="l" t="t" r="r" b="b"/>
              <a:pathLst>
                <a:path w="8565" h="3742" extrusionOk="0">
                  <a:moveTo>
                    <a:pt x="1" y="0"/>
                  </a:moveTo>
                  <a:cubicBezTo>
                    <a:pt x="290" y="2141"/>
                    <a:pt x="2122" y="3742"/>
                    <a:pt x="4283" y="3742"/>
                  </a:cubicBezTo>
                  <a:cubicBezTo>
                    <a:pt x="6443" y="3742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3" name="Google Shape;1893;p48"/>
            <p:cNvSpPr/>
            <p:nvPr/>
          </p:nvSpPr>
          <p:spPr>
            <a:xfrm>
              <a:off x="432750" y="3302025"/>
              <a:ext cx="214125" cy="94050"/>
            </a:xfrm>
            <a:custGeom>
              <a:avLst/>
              <a:gdLst/>
              <a:ahLst/>
              <a:cxnLst/>
              <a:rect l="l" t="t" r="r" b="b"/>
              <a:pathLst>
                <a:path w="8565" h="3762" extrusionOk="0">
                  <a:moveTo>
                    <a:pt x="1" y="0"/>
                  </a:moveTo>
                  <a:cubicBezTo>
                    <a:pt x="271" y="2141"/>
                    <a:pt x="2103" y="3761"/>
                    <a:pt x="4283" y="3761"/>
                  </a:cubicBezTo>
                  <a:cubicBezTo>
                    <a:pt x="6443" y="3761"/>
                    <a:pt x="8275" y="2141"/>
                    <a:pt x="856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94" name="Google Shape;1894;p48"/>
          <p:cNvGrpSpPr/>
          <p:nvPr/>
        </p:nvGrpSpPr>
        <p:grpSpPr>
          <a:xfrm rot="5400000">
            <a:off x="1273912" y="4127100"/>
            <a:ext cx="357454" cy="956304"/>
            <a:chOff x="357713" y="600975"/>
            <a:chExt cx="357454" cy="956304"/>
          </a:xfrm>
        </p:grpSpPr>
        <p:sp>
          <p:nvSpPr>
            <p:cNvPr id="1895" name="Google Shape;1895;p48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6" name="Google Shape;1896;p48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7" name="Google Shape;1897;p48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48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3" name="Google Shape;1793;p46"/>
          <p:cNvSpPr txBox="1">
            <a:spLocks noGrp="1"/>
          </p:cNvSpPr>
          <p:nvPr>
            <p:ph type="title"/>
          </p:nvPr>
        </p:nvSpPr>
        <p:spPr>
          <a:xfrm>
            <a:off x="1467300" y="2623376"/>
            <a:ext cx="6209400" cy="841800"/>
          </a:xfrm>
          <a:prstGeom prst="rect">
            <a:avLst/>
          </a:prstGeom>
        </p:spPr>
        <p:txBody>
          <a:bodyPr spcFirstLastPara="1" wrap="square" lIns="91425" tIns="0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dirty="0">
                <a:solidFill>
                  <a:schemeClr val="dk2"/>
                </a:solidFill>
              </a:rPr>
              <a:t>About the project</a:t>
            </a:r>
            <a:r>
              <a:rPr lang="en" sz="6000" dirty="0"/>
              <a:t> </a:t>
            </a:r>
            <a:endParaRPr sz="6000" dirty="0"/>
          </a:p>
        </p:txBody>
      </p:sp>
      <p:sp>
        <p:nvSpPr>
          <p:cNvPr id="1794" name="Google Shape;1794;p46"/>
          <p:cNvSpPr txBox="1">
            <a:spLocks noGrp="1"/>
          </p:cNvSpPr>
          <p:nvPr>
            <p:ph type="title" idx="2"/>
          </p:nvPr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795" name="Google Shape;1795;p46"/>
          <p:cNvSpPr txBox="1">
            <a:spLocks noGrp="1"/>
          </p:cNvSpPr>
          <p:nvPr>
            <p:ph type="subTitle" idx="1"/>
          </p:nvPr>
        </p:nvSpPr>
        <p:spPr>
          <a:xfrm>
            <a:off x="2181900" y="3792111"/>
            <a:ext cx="4780200" cy="34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dirty="0"/>
              <a:t>Making sure we can walk before we can run</a:t>
            </a:r>
            <a:endParaRPr dirty="0"/>
          </a:p>
        </p:txBody>
      </p:sp>
      <p:grpSp>
        <p:nvGrpSpPr>
          <p:cNvPr id="1796" name="Google Shape;1796;p46"/>
          <p:cNvGrpSpPr/>
          <p:nvPr/>
        </p:nvGrpSpPr>
        <p:grpSpPr>
          <a:xfrm flipH="1">
            <a:off x="2124013" y="1936921"/>
            <a:ext cx="793256" cy="182899"/>
            <a:chOff x="2685575" y="2835950"/>
            <a:chExt cx="433000" cy="99825"/>
          </a:xfrm>
        </p:grpSpPr>
        <p:sp>
          <p:nvSpPr>
            <p:cNvPr id="1797" name="Google Shape;1797;p46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46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46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6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01" name="Google Shape;1801;p46"/>
          <p:cNvSpPr/>
          <p:nvPr/>
        </p:nvSpPr>
        <p:spPr>
          <a:xfrm rot="10800000" flipH="1">
            <a:off x="6498641" y="596700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2" name="Google Shape;1802;p46"/>
          <p:cNvSpPr/>
          <p:nvPr/>
        </p:nvSpPr>
        <p:spPr>
          <a:xfrm flipH="1">
            <a:off x="7676711" y="29909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803" name="Google Shape;1803;p46"/>
          <p:cNvCxnSpPr/>
          <p:nvPr/>
        </p:nvCxnSpPr>
        <p:spPr>
          <a:xfrm>
            <a:off x="1968150" y="3579361"/>
            <a:ext cx="52083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52" name="Picture 4" descr="Man Fast Run Icon Rush Icon Stock Vector (Royalty Free) 1542414617 |  Shutterstock">
            <a:extLst>
              <a:ext uri="{FF2B5EF4-FFF2-40B4-BE49-F238E27FC236}">
                <a16:creationId xmlns:a16="http://schemas.microsoft.com/office/drawing/2014/main" id="{C5F8A3F3-BB81-339E-A595-81496B7BC3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lum bright="70000" contrast="-70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>
                        <a14:foregroundMark x1="38718" y1="63214" x2="38718" y2="63214"/>
                        <a14:foregroundMark x1="39744" y1="39286" x2="39744" y2="39286"/>
                        <a14:foregroundMark x1="36923" y1="31786" x2="36923" y2="31786"/>
                        <a14:foregroundMark x1="37436" y1="24286" x2="37436" y2="24286"/>
                        <a14:foregroundMark x1="69487" y1="20357" x2="69487" y2="203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8641" y="3390849"/>
            <a:ext cx="1926641" cy="1383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8" name="Google Shape;1808;p47"/>
          <p:cNvSpPr txBox="1">
            <a:spLocks noGrp="1"/>
          </p:cNvSpPr>
          <p:nvPr>
            <p:ph type="title"/>
          </p:nvPr>
        </p:nvSpPr>
        <p:spPr>
          <a:xfrm>
            <a:off x="715500" y="538250"/>
            <a:ext cx="7713000" cy="4206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WE WERE WORKING ON</a:t>
            </a:r>
            <a:endParaRPr dirty="0"/>
          </a:p>
        </p:txBody>
      </p:sp>
      <p:sp>
        <p:nvSpPr>
          <p:cNvPr id="1809" name="Google Shape;1809;p47"/>
          <p:cNvSpPr txBox="1">
            <a:spLocks noGrp="1"/>
          </p:cNvSpPr>
          <p:nvPr>
            <p:ph type="subTitle" idx="1"/>
          </p:nvPr>
        </p:nvSpPr>
        <p:spPr>
          <a:xfrm>
            <a:off x="3256861" y="13205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Simulator</a:t>
            </a:r>
            <a:endParaRPr dirty="0"/>
          </a:p>
        </p:txBody>
      </p:sp>
      <p:sp>
        <p:nvSpPr>
          <p:cNvPr id="1810" name="Google Shape;1810;p47"/>
          <p:cNvSpPr txBox="1">
            <a:spLocks noGrp="1"/>
          </p:cNvSpPr>
          <p:nvPr>
            <p:ph type="subTitle" idx="2"/>
          </p:nvPr>
        </p:nvSpPr>
        <p:spPr>
          <a:xfrm>
            <a:off x="3256856" y="1785026"/>
            <a:ext cx="3280200" cy="48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We used the Rviz simulator to see if the software for the object </a:t>
            </a:r>
            <a:r>
              <a:rPr lang="en-US" sz="1400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avoidance works.</a:t>
            </a:r>
            <a:endParaRPr dirty="0"/>
          </a:p>
        </p:txBody>
      </p:sp>
      <p:sp>
        <p:nvSpPr>
          <p:cNvPr id="1811" name="Google Shape;1811;p47"/>
          <p:cNvSpPr txBox="1">
            <a:spLocks noGrp="1"/>
          </p:cNvSpPr>
          <p:nvPr>
            <p:ph type="subTitle" idx="3"/>
          </p:nvPr>
        </p:nvSpPr>
        <p:spPr>
          <a:xfrm>
            <a:off x="3256861" y="24359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dirty="0"/>
              <a:t>Influence</a:t>
            </a:r>
            <a:endParaRPr dirty="0"/>
          </a:p>
        </p:txBody>
      </p:sp>
      <p:sp>
        <p:nvSpPr>
          <p:cNvPr id="1812" name="Google Shape;1812;p47"/>
          <p:cNvSpPr txBox="1">
            <a:spLocks noGrp="1"/>
          </p:cNvSpPr>
          <p:nvPr>
            <p:ph type="subTitle" idx="4"/>
          </p:nvPr>
        </p:nvSpPr>
        <p:spPr>
          <a:xfrm>
            <a:off x="3256856" y="2900426"/>
            <a:ext cx="3280200" cy="4818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We checked that everything is working and will go flawless once installed on the drone.</a:t>
            </a:r>
            <a:endParaRPr dirty="0"/>
          </a:p>
        </p:txBody>
      </p:sp>
      <p:sp>
        <p:nvSpPr>
          <p:cNvPr id="1813" name="Google Shape;1813;p47"/>
          <p:cNvSpPr txBox="1">
            <a:spLocks noGrp="1"/>
          </p:cNvSpPr>
          <p:nvPr>
            <p:ph type="subTitle" idx="5"/>
          </p:nvPr>
        </p:nvSpPr>
        <p:spPr>
          <a:xfrm>
            <a:off x="3256861" y="3551375"/>
            <a:ext cx="22044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dirty="0"/>
              <a:t>The end result</a:t>
            </a:r>
            <a:endParaRPr dirty="0"/>
          </a:p>
        </p:txBody>
      </p:sp>
      <p:sp>
        <p:nvSpPr>
          <p:cNvPr id="1814" name="Google Shape;1814;p47"/>
          <p:cNvSpPr txBox="1">
            <a:spLocks noGrp="1"/>
          </p:cNvSpPr>
          <p:nvPr>
            <p:ph type="subTitle" idx="6"/>
          </p:nvPr>
        </p:nvSpPr>
        <p:spPr>
          <a:xfrm>
            <a:off x="3256856" y="4015826"/>
            <a:ext cx="3280200" cy="69265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>
                <a:solidFill>
                  <a:schemeClr val="bg1"/>
                </a:solidFill>
              </a:rPr>
              <a:t>The drone worked perfectly, 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dirty="0">
                <a:solidFill>
                  <a:schemeClr val="bg1"/>
                </a:solidFill>
              </a:rPr>
              <a:t>we need more testing for object avoidance.</a:t>
            </a:r>
            <a:endParaRPr dirty="0">
              <a:solidFill>
                <a:schemeClr val="bg1"/>
              </a:solidFill>
            </a:endParaRPr>
          </a:p>
        </p:txBody>
      </p:sp>
      <p:grpSp>
        <p:nvGrpSpPr>
          <p:cNvPr id="1815" name="Google Shape;1815;p47"/>
          <p:cNvGrpSpPr/>
          <p:nvPr/>
        </p:nvGrpSpPr>
        <p:grpSpPr>
          <a:xfrm flipH="1">
            <a:off x="7350014" y="2136383"/>
            <a:ext cx="793256" cy="182899"/>
            <a:chOff x="2685575" y="2835950"/>
            <a:chExt cx="433000" cy="99825"/>
          </a:xfrm>
        </p:grpSpPr>
        <p:sp>
          <p:nvSpPr>
            <p:cNvPr id="1816" name="Google Shape;1816;p4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4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4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4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20" name="Google Shape;1820;p47"/>
          <p:cNvGrpSpPr/>
          <p:nvPr/>
        </p:nvGrpSpPr>
        <p:grpSpPr>
          <a:xfrm flipH="1">
            <a:off x="6737051" y="-686940"/>
            <a:ext cx="2019176" cy="2019176"/>
            <a:chOff x="1943325" y="-220375"/>
            <a:chExt cx="1298672" cy="1298672"/>
          </a:xfrm>
        </p:grpSpPr>
        <p:sp>
          <p:nvSpPr>
            <p:cNvPr id="1821" name="Google Shape;1821;p4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4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4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4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4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4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4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4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4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4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4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4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4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4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4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4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4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4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4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4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4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4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4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4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4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4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7" name="Google Shape;1847;p4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8" name="Google Shape;1848;p4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9" name="Google Shape;1849;p4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0" name="Google Shape;1850;p4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1" name="Google Shape;1851;p4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2" name="Google Shape;1852;p4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3" name="Google Shape;1853;p4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4" name="Google Shape;1854;p4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5" name="Google Shape;1855;p4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6" name="Google Shape;1856;p4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7" name="Google Shape;1857;p4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8" name="Google Shape;1858;p4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9" name="Google Shape;1859;p4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0" name="Google Shape;1860;p4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1" name="Google Shape;1861;p4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2" name="Google Shape;1862;p4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3" name="Google Shape;1863;p4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4" name="Google Shape;1864;p4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5" name="Google Shape;1865;p4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6" name="Google Shape;1866;p4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7" name="Google Shape;1867;p4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8" name="Google Shape;1868;p4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69" name="Google Shape;1869;p47"/>
          <p:cNvSpPr/>
          <p:nvPr/>
        </p:nvSpPr>
        <p:spPr>
          <a:xfrm rot="5400000" flipH="1">
            <a:off x="7369961" y="3072675"/>
            <a:ext cx="825452" cy="1673688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0" name="Google Shape;1870;p47"/>
          <p:cNvSpPr/>
          <p:nvPr/>
        </p:nvSpPr>
        <p:spPr>
          <a:xfrm>
            <a:off x="2610052" y="267603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1" name="Google Shape;1871;p47"/>
          <p:cNvSpPr/>
          <p:nvPr/>
        </p:nvSpPr>
        <p:spPr>
          <a:xfrm>
            <a:off x="2610052" y="1537385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2" name="Google Shape;1872;p47"/>
          <p:cNvSpPr/>
          <p:nvPr/>
        </p:nvSpPr>
        <p:spPr>
          <a:xfrm>
            <a:off x="2610052" y="3814673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3" name="Google Shape;1873;p47"/>
          <p:cNvGrpSpPr/>
          <p:nvPr/>
        </p:nvGrpSpPr>
        <p:grpSpPr>
          <a:xfrm rot="10800000">
            <a:off x="-2065912" y="3101271"/>
            <a:ext cx="4000413" cy="3175881"/>
            <a:chOff x="5207925" y="-1994879"/>
            <a:chExt cx="4000413" cy="3175881"/>
          </a:xfrm>
        </p:grpSpPr>
        <p:sp>
          <p:nvSpPr>
            <p:cNvPr id="1874" name="Google Shape;1874;p47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5" name="Google Shape;1875;p47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47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77" name="Google Shape;1877;p47"/>
          <p:cNvGrpSpPr/>
          <p:nvPr/>
        </p:nvGrpSpPr>
        <p:grpSpPr>
          <a:xfrm>
            <a:off x="2734961" y="1652139"/>
            <a:ext cx="299787" cy="301002"/>
            <a:chOff x="7025531" y="2456707"/>
            <a:chExt cx="337712" cy="339119"/>
          </a:xfrm>
        </p:grpSpPr>
        <p:sp>
          <p:nvSpPr>
            <p:cNvPr id="1878" name="Google Shape;1878;p47"/>
            <p:cNvSpPr/>
            <p:nvPr/>
          </p:nvSpPr>
          <p:spPr>
            <a:xfrm>
              <a:off x="7025531" y="2456707"/>
              <a:ext cx="337712" cy="287286"/>
            </a:xfrm>
            <a:custGeom>
              <a:avLst/>
              <a:gdLst/>
              <a:ahLst/>
              <a:cxnLst/>
              <a:rect l="l" t="t" r="r" b="b"/>
              <a:pathLst>
                <a:path w="11479" h="9765" extrusionOk="0">
                  <a:moveTo>
                    <a:pt x="9074" y="691"/>
                  </a:moveTo>
                  <a:lnTo>
                    <a:pt x="9074" y="4406"/>
                  </a:lnTo>
                  <a:lnTo>
                    <a:pt x="8312" y="4406"/>
                  </a:lnTo>
                  <a:lnTo>
                    <a:pt x="8312" y="691"/>
                  </a:lnTo>
                  <a:close/>
                  <a:moveTo>
                    <a:pt x="6121" y="2144"/>
                  </a:moveTo>
                  <a:lnTo>
                    <a:pt x="6121" y="5883"/>
                  </a:lnTo>
                  <a:lnTo>
                    <a:pt x="5359" y="5883"/>
                  </a:lnTo>
                  <a:lnTo>
                    <a:pt x="5359" y="2144"/>
                  </a:lnTo>
                  <a:close/>
                  <a:moveTo>
                    <a:pt x="3215" y="3620"/>
                  </a:moveTo>
                  <a:lnTo>
                    <a:pt x="3215" y="7335"/>
                  </a:lnTo>
                  <a:lnTo>
                    <a:pt x="2429" y="7335"/>
                  </a:lnTo>
                  <a:lnTo>
                    <a:pt x="2429" y="3620"/>
                  </a:lnTo>
                  <a:close/>
                  <a:moveTo>
                    <a:pt x="3215" y="7978"/>
                  </a:moveTo>
                  <a:lnTo>
                    <a:pt x="3215" y="9097"/>
                  </a:lnTo>
                  <a:lnTo>
                    <a:pt x="2429" y="9097"/>
                  </a:lnTo>
                  <a:lnTo>
                    <a:pt x="2429" y="7978"/>
                  </a:lnTo>
                  <a:close/>
                  <a:moveTo>
                    <a:pt x="6121" y="6525"/>
                  </a:moveTo>
                  <a:lnTo>
                    <a:pt x="6121" y="9097"/>
                  </a:lnTo>
                  <a:lnTo>
                    <a:pt x="5359" y="9097"/>
                  </a:lnTo>
                  <a:lnTo>
                    <a:pt x="5359" y="6525"/>
                  </a:lnTo>
                  <a:close/>
                  <a:moveTo>
                    <a:pt x="9050" y="5073"/>
                  </a:moveTo>
                  <a:lnTo>
                    <a:pt x="9050" y="9097"/>
                  </a:lnTo>
                  <a:lnTo>
                    <a:pt x="8264" y="9097"/>
                  </a:lnTo>
                  <a:lnTo>
                    <a:pt x="8264" y="5073"/>
                  </a:lnTo>
                  <a:close/>
                  <a:moveTo>
                    <a:pt x="7597" y="0"/>
                  </a:moveTo>
                  <a:lnTo>
                    <a:pt x="7597" y="9097"/>
                  </a:lnTo>
                  <a:lnTo>
                    <a:pt x="6811" y="9097"/>
                  </a:lnTo>
                  <a:lnTo>
                    <a:pt x="6811" y="1477"/>
                  </a:lnTo>
                  <a:lnTo>
                    <a:pt x="4668" y="1477"/>
                  </a:lnTo>
                  <a:lnTo>
                    <a:pt x="4668" y="9097"/>
                  </a:lnTo>
                  <a:lnTo>
                    <a:pt x="3882" y="9097"/>
                  </a:lnTo>
                  <a:lnTo>
                    <a:pt x="3882" y="2930"/>
                  </a:lnTo>
                  <a:lnTo>
                    <a:pt x="1739" y="2930"/>
                  </a:lnTo>
                  <a:lnTo>
                    <a:pt x="1739" y="9097"/>
                  </a:lnTo>
                  <a:lnTo>
                    <a:pt x="0" y="9097"/>
                  </a:lnTo>
                  <a:lnTo>
                    <a:pt x="0" y="9764"/>
                  </a:lnTo>
                  <a:lnTo>
                    <a:pt x="11479" y="9764"/>
                  </a:lnTo>
                  <a:lnTo>
                    <a:pt x="11479" y="9097"/>
                  </a:lnTo>
                  <a:lnTo>
                    <a:pt x="9740" y="9097"/>
                  </a:lnTo>
                  <a:lnTo>
                    <a:pt x="974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879" name="Google Shape;1879;p47"/>
            <p:cNvSpPr/>
            <p:nvPr/>
          </p:nvSpPr>
          <p:spPr>
            <a:xfrm>
              <a:off x="7087871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1" y="1"/>
                  </a:moveTo>
                  <a:lnTo>
                    <a:pt x="1" y="692"/>
                  </a:lnTo>
                  <a:lnTo>
                    <a:pt x="1454" y="692"/>
                  </a:lnTo>
                  <a:lnTo>
                    <a:pt x="1454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880" name="Google Shape;1880;p47"/>
            <p:cNvSpPr/>
            <p:nvPr/>
          </p:nvSpPr>
          <p:spPr>
            <a:xfrm>
              <a:off x="7173364" y="2775468"/>
              <a:ext cx="42747" cy="20359"/>
            </a:xfrm>
            <a:custGeom>
              <a:avLst/>
              <a:gdLst/>
              <a:ahLst/>
              <a:cxnLst/>
              <a:rect l="l" t="t" r="r" b="b"/>
              <a:pathLst>
                <a:path w="1453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  <p:sp>
          <p:nvSpPr>
            <p:cNvPr id="1881" name="Google Shape;1881;p47"/>
            <p:cNvSpPr/>
            <p:nvPr/>
          </p:nvSpPr>
          <p:spPr>
            <a:xfrm>
              <a:off x="7259534" y="2775468"/>
              <a:ext cx="42777" cy="20359"/>
            </a:xfrm>
            <a:custGeom>
              <a:avLst/>
              <a:gdLst/>
              <a:ahLst/>
              <a:cxnLst/>
              <a:rect l="l" t="t" r="r" b="b"/>
              <a:pathLst>
                <a:path w="1454" h="692" extrusionOk="0">
                  <a:moveTo>
                    <a:pt x="0" y="1"/>
                  </a:moveTo>
                  <a:lnTo>
                    <a:pt x="0" y="692"/>
                  </a:lnTo>
                  <a:lnTo>
                    <a:pt x="1453" y="692"/>
                  </a:lnTo>
                  <a:lnTo>
                    <a:pt x="1453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3F6F7"/>
                </a:solidFill>
              </a:endParaRPr>
            </a:p>
          </p:txBody>
        </p:sp>
      </p:grpSp>
      <p:sp>
        <p:nvSpPr>
          <p:cNvPr id="1882" name="Google Shape;1882;p47"/>
          <p:cNvSpPr/>
          <p:nvPr/>
        </p:nvSpPr>
        <p:spPr>
          <a:xfrm>
            <a:off x="2735982" y="2802781"/>
            <a:ext cx="301028" cy="301628"/>
          </a:xfrm>
          <a:custGeom>
            <a:avLst/>
            <a:gdLst/>
            <a:ahLst/>
            <a:cxnLst/>
            <a:rect l="l" t="t" r="r" b="b"/>
            <a:pathLst>
              <a:path w="11527" h="11550" extrusionOk="0">
                <a:moveTo>
                  <a:pt x="2716" y="667"/>
                </a:moveTo>
                <a:lnTo>
                  <a:pt x="2716" y="2667"/>
                </a:lnTo>
                <a:lnTo>
                  <a:pt x="715" y="2667"/>
                </a:lnTo>
                <a:lnTo>
                  <a:pt x="715" y="1667"/>
                </a:lnTo>
                <a:cubicBezTo>
                  <a:pt x="691" y="1119"/>
                  <a:pt x="1144" y="667"/>
                  <a:pt x="1715" y="667"/>
                </a:cubicBezTo>
                <a:close/>
                <a:moveTo>
                  <a:pt x="9884" y="667"/>
                </a:moveTo>
                <a:cubicBezTo>
                  <a:pt x="10431" y="667"/>
                  <a:pt x="10884" y="1119"/>
                  <a:pt x="10884" y="1667"/>
                </a:cubicBezTo>
                <a:lnTo>
                  <a:pt x="10884" y="2667"/>
                </a:lnTo>
                <a:lnTo>
                  <a:pt x="8884" y="2667"/>
                </a:lnTo>
                <a:lnTo>
                  <a:pt x="8884" y="667"/>
                </a:lnTo>
                <a:close/>
                <a:moveTo>
                  <a:pt x="5454" y="1334"/>
                </a:moveTo>
                <a:lnTo>
                  <a:pt x="5454" y="2786"/>
                </a:lnTo>
                <a:cubicBezTo>
                  <a:pt x="5454" y="4239"/>
                  <a:pt x="4264" y="5430"/>
                  <a:pt x="2811" y="5430"/>
                </a:cubicBezTo>
                <a:lnTo>
                  <a:pt x="1358" y="5430"/>
                </a:lnTo>
                <a:lnTo>
                  <a:pt x="1358" y="3358"/>
                </a:lnTo>
                <a:lnTo>
                  <a:pt x="3382" y="3358"/>
                </a:lnTo>
                <a:lnTo>
                  <a:pt x="3382" y="1334"/>
                </a:lnTo>
                <a:close/>
                <a:moveTo>
                  <a:pt x="8193" y="1334"/>
                </a:moveTo>
                <a:lnTo>
                  <a:pt x="8193" y="3358"/>
                </a:lnTo>
                <a:lnTo>
                  <a:pt x="10217" y="3358"/>
                </a:lnTo>
                <a:lnTo>
                  <a:pt x="10217" y="5430"/>
                </a:lnTo>
                <a:lnTo>
                  <a:pt x="8764" y="5430"/>
                </a:lnTo>
                <a:cubicBezTo>
                  <a:pt x="7312" y="5430"/>
                  <a:pt x="6121" y="4239"/>
                  <a:pt x="6121" y="2786"/>
                </a:cubicBezTo>
                <a:lnTo>
                  <a:pt x="6121" y="1334"/>
                </a:lnTo>
                <a:close/>
                <a:moveTo>
                  <a:pt x="5811" y="4239"/>
                </a:moveTo>
                <a:cubicBezTo>
                  <a:pt x="6121" y="4906"/>
                  <a:pt x="6645" y="5430"/>
                  <a:pt x="7336" y="5763"/>
                </a:cubicBezTo>
                <a:cubicBezTo>
                  <a:pt x="6693" y="6097"/>
                  <a:pt x="6145" y="6620"/>
                  <a:pt x="5811" y="7287"/>
                </a:cubicBezTo>
                <a:cubicBezTo>
                  <a:pt x="5502" y="6620"/>
                  <a:pt x="4954" y="6097"/>
                  <a:pt x="4311" y="5763"/>
                </a:cubicBezTo>
                <a:cubicBezTo>
                  <a:pt x="4954" y="5430"/>
                  <a:pt x="5502" y="4906"/>
                  <a:pt x="5811" y="4239"/>
                </a:cubicBezTo>
                <a:close/>
                <a:moveTo>
                  <a:pt x="2811" y="6097"/>
                </a:moveTo>
                <a:cubicBezTo>
                  <a:pt x="4264" y="6097"/>
                  <a:pt x="5454" y="7287"/>
                  <a:pt x="5454" y="8740"/>
                </a:cubicBezTo>
                <a:lnTo>
                  <a:pt x="5454" y="10193"/>
                </a:lnTo>
                <a:lnTo>
                  <a:pt x="3382" y="10193"/>
                </a:lnTo>
                <a:lnTo>
                  <a:pt x="3382" y="8145"/>
                </a:lnTo>
                <a:lnTo>
                  <a:pt x="1358" y="8145"/>
                </a:lnTo>
                <a:lnTo>
                  <a:pt x="1358" y="6097"/>
                </a:lnTo>
                <a:close/>
                <a:moveTo>
                  <a:pt x="10217" y="6097"/>
                </a:moveTo>
                <a:lnTo>
                  <a:pt x="10217" y="8168"/>
                </a:lnTo>
                <a:lnTo>
                  <a:pt x="8193" y="8168"/>
                </a:lnTo>
                <a:lnTo>
                  <a:pt x="8193" y="10193"/>
                </a:lnTo>
                <a:lnTo>
                  <a:pt x="6121" y="10193"/>
                </a:lnTo>
                <a:lnTo>
                  <a:pt x="6121" y="8740"/>
                </a:lnTo>
                <a:cubicBezTo>
                  <a:pt x="6121" y="7287"/>
                  <a:pt x="7312" y="6097"/>
                  <a:pt x="8764" y="6097"/>
                </a:cubicBezTo>
                <a:close/>
                <a:moveTo>
                  <a:pt x="2716" y="8835"/>
                </a:moveTo>
                <a:lnTo>
                  <a:pt x="2716" y="10836"/>
                </a:lnTo>
                <a:lnTo>
                  <a:pt x="1715" y="10836"/>
                </a:lnTo>
                <a:cubicBezTo>
                  <a:pt x="1168" y="10836"/>
                  <a:pt x="739" y="10383"/>
                  <a:pt x="739" y="9835"/>
                </a:cubicBezTo>
                <a:lnTo>
                  <a:pt x="739" y="8835"/>
                </a:lnTo>
                <a:close/>
                <a:moveTo>
                  <a:pt x="10884" y="8835"/>
                </a:moveTo>
                <a:lnTo>
                  <a:pt x="10884" y="9835"/>
                </a:lnTo>
                <a:cubicBezTo>
                  <a:pt x="10884" y="10383"/>
                  <a:pt x="10431" y="10836"/>
                  <a:pt x="9884" y="10836"/>
                </a:cubicBezTo>
                <a:lnTo>
                  <a:pt x="8884" y="10836"/>
                </a:lnTo>
                <a:lnTo>
                  <a:pt x="8884" y="8835"/>
                </a:lnTo>
                <a:close/>
                <a:moveTo>
                  <a:pt x="8193" y="0"/>
                </a:moveTo>
                <a:lnTo>
                  <a:pt x="8193" y="643"/>
                </a:lnTo>
                <a:lnTo>
                  <a:pt x="3382" y="643"/>
                </a:lnTo>
                <a:lnTo>
                  <a:pt x="3382" y="24"/>
                </a:lnTo>
                <a:lnTo>
                  <a:pt x="1668" y="24"/>
                </a:lnTo>
                <a:cubicBezTo>
                  <a:pt x="763" y="24"/>
                  <a:pt x="1" y="762"/>
                  <a:pt x="1" y="1691"/>
                </a:cubicBezTo>
                <a:lnTo>
                  <a:pt x="1" y="3358"/>
                </a:lnTo>
                <a:lnTo>
                  <a:pt x="668" y="3358"/>
                </a:lnTo>
                <a:lnTo>
                  <a:pt x="668" y="8168"/>
                </a:lnTo>
                <a:lnTo>
                  <a:pt x="1" y="8168"/>
                </a:lnTo>
                <a:lnTo>
                  <a:pt x="1" y="9883"/>
                </a:lnTo>
                <a:cubicBezTo>
                  <a:pt x="1" y="10788"/>
                  <a:pt x="763" y="11550"/>
                  <a:pt x="1668" y="11550"/>
                </a:cubicBezTo>
                <a:lnTo>
                  <a:pt x="3382" y="11550"/>
                </a:lnTo>
                <a:lnTo>
                  <a:pt x="3382" y="10907"/>
                </a:lnTo>
                <a:lnTo>
                  <a:pt x="8193" y="10907"/>
                </a:lnTo>
                <a:lnTo>
                  <a:pt x="8193" y="11550"/>
                </a:lnTo>
                <a:lnTo>
                  <a:pt x="9860" y="11550"/>
                </a:lnTo>
                <a:cubicBezTo>
                  <a:pt x="10789" y="11550"/>
                  <a:pt x="11527" y="10788"/>
                  <a:pt x="11527" y="9883"/>
                </a:cubicBezTo>
                <a:lnTo>
                  <a:pt x="11527" y="8216"/>
                </a:lnTo>
                <a:lnTo>
                  <a:pt x="10908" y="8216"/>
                </a:lnTo>
                <a:lnTo>
                  <a:pt x="10908" y="3358"/>
                </a:lnTo>
                <a:lnTo>
                  <a:pt x="11527" y="3358"/>
                </a:lnTo>
                <a:lnTo>
                  <a:pt x="11527" y="1667"/>
                </a:lnTo>
                <a:cubicBezTo>
                  <a:pt x="11527" y="738"/>
                  <a:pt x="10789" y="0"/>
                  <a:pt x="986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  <p:sp>
        <p:nvSpPr>
          <p:cNvPr id="1883" name="Google Shape;1883;p47"/>
          <p:cNvSpPr/>
          <p:nvPr/>
        </p:nvSpPr>
        <p:spPr>
          <a:xfrm>
            <a:off x="2745607" y="3939942"/>
            <a:ext cx="302281" cy="302908"/>
          </a:xfrm>
          <a:custGeom>
            <a:avLst/>
            <a:gdLst/>
            <a:ahLst/>
            <a:cxnLst/>
            <a:rect l="l" t="t" r="r" b="b"/>
            <a:pathLst>
              <a:path w="11575" h="11599" extrusionOk="0">
                <a:moveTo>
                  <a:pt x="5811" y="2001"/>
                </a:moveTo>
                <a:cubicBezTo>
                  <a:pt x="6002" y="2001"/>
                  <a:pt x="6192" y="2168"/>
                  <a:pt x="6192" y="2382"/>
                </a:cubicBezTo>
                <a:cubicBezTo>
                  <a:pt x="6192" y="2597"/>
                  <a:pt x="6002" y="2763"/>
                  <a:pt x="5811" y="2763"/>
                </a:cubicBezTo>
                <a:cubicBezTo>
                  <a:pt x="5597" y="2763"/>
                  <a:pt x="5406" y="2597"/>
                  <a:pt x="5406" y="2382"/>
                </a:cubicBezTo>
                <a:cubicBezTo>
                  <a:pt x="5382" y="2168"/>
                  <a:pt x="5573" y="2001"/>
                  <a:pt x="5811" y="2001"/>
                </a:cubicBezTo>
                <a:close/>
                <a:moveTo>
                  <a:pt x="2787" y="1620"/>
                </a:moveTo>
                <a:lnTo>
                  <a:pt x="3358" y="2406"/>
                </a:lnTo>
                <a:lnTo>
                  <a:pt x="2787" y="3216"/>
                </a:lnTo>
                <a:lnTo>
                  <a:pt x="739" y="3216"/>
                </a:lnTo>
                <a:lnTo>
                  <a:pt x="739" y="1620"/>
                </a:lnTo>
                <a:close/>
                <a:moveTo>
                  <a:pt x="5811" y="5383"/>
                </a:moveTo>
                <a:cubicBezTo>
                  <a:pt x="6002" y="5383"/>
                  <a:pt x="6192" y="5574"/>
                  <a:pt x="6192" y="5788"/>
                </a:cubicBezTo>
                <a:cubicBezTo>
                  <a:pt x="6192" y="5978"/>
                  <a:pt x="6002" y="6169"/>
                  <a:pt x="5811" y="6169"/>
                </a:cubicBezTo>
                <a:cubicBezTo>
                  <a:pt x="5597" y="6169"/>
                  <a:pt x="5406" y="5978"/>
                  <a:pt x="5406" y="5788"/>
                </a:cubicBezTo>
                <a:cubicBezTo>
                  <a:pt x="5406" y="5574"/>
                  <a:pt x="5597" y="5383"/>
                  <a:pt x="5811" y="5383"/>
                </a:cubicBezTo>
                <a:close/>
                <a:moveTo>
                  <a:pt x="10860" y="4978"/>
                </a:moveTo>
                <a:lnTo>
                  <a:pt x="10860" y="6574"/>
                </a:lnTo>
                <a:lnTo>
                  <a:pt x="8812" y="6574"/>
                </a:lnTo>
                <a:lnTo>
                  <a:pt x="8240" y="5788"/>
                </a:lnTo>
                <a:lnTo>
                  <a:pt x="8812" y="4978"/>
                </a:lnTo>
                <a:close/>
                <a:moveTo>
                  <a:pt x="5811" y="8765"/>
                </a:moveTo>
                <a:cubicBezTo>
                  <a:pt x="6002" y="8765"/>
                  <a:pt x="6192" y="8931"/>
                  <a:pt x="6192" y="9146"/>
                </a:cubicBezTo>
                <a:cubicBezTo>
                  <a:pt x="6192" y="9360"/>
                  <a:pt x="6002" y="9527"/>
                  <a:pt x="5811" y="9527"/>
                </a:cubicBezTo>
                <a:cubicBezTo>
                  <a:pt x="5597" y="9527"/>
                  <a:pt x="5406" y="9360"/>
                  <a:pt x="5406" y="9146"/>
                </a:cubicBezTo>
                <a:cubicBezTo>
                  <a:pt x="5406" y="8931"/>
                  <a:pt x="5597" y="8765"/>
                  <a:pt x="5811" y="8765"/>
                </a:cubicBezTo>
                <a:close/>
                <a:moveTo>
                  <a:pt x="2787" y="8336"/>
                </a:moveTo>
                <a:lnTo>
                  <a:pt x="3358" y="9146"/>
                </a:lnTo>
                <a:lnTo>
                  <a:pt x="2787" y="9955"/>
                </a:lnTo>
                <a:lnTo>
                  <a:pt x="739" y="9955"/>
                </a:lnTo>
                <a:lnTo>
                  <a:pt x="739" y="8336"/>
                </a:lnTo>
                <a:close/>
                <a:moveTo>
                  <a:pt x="5454" y="1"/>
                </a:moveTo>
                <a:lnTo>
                  <a:pt x="5454" y="1382"/>
                </a:lnTo>
                <a:cubicBezTo>
                  <a:pt x="5120" y="1501"/>
                  <a:pt x="4882" y="1739"/>
                  <a:pt x="4763" y="2049"/>
                </a:cubicBezTo>
                <a:lnTo>
                  <a:pt x="3906" y="2049"/>
                </a:lnTo>
                <a:lnTo>
                  <a:pt x="3096" y="930"/>
                </a:lnTo>
                <a:lnTo>
                  <a:pt x="0" y="930"/>
                </a:lnTo>
                <a:lnTo>
                  <a:pt x="0" y="3906"/>
                </a:lnTo>
                <a:lnTo>
                  <a:pt x="3096" y="3906"/>
                </a:lnTo>
                <a:lnTo>
                  <a:pt x="3906" y="2763"/>
                </a:lnTo>
                <a:lnTo>
                  <a:pt x="4763" y="2763"/>
                </a:lnTo>
                <a:cubicBezTo>
                  <a:pt x="4882" y="3097"/>
                  <a:pt x="5120" y="3335"/>
                  <a:pt x="5454" y="3454"/>
                </a:cubicBezTo>
                <a:lnTo>
                  <a:pt x="5454" y="4788"/>
                </a:lnTo>
                <a:cubicBezTo>
                  <a:pt x="5025" y="4954"/>
                  <a:pt x="4692" y="5335"/>
                  <a:pt x="4692" y="5812"/>
                </a:cubicBezTo>
                <a:cubicBezTo>
                  <a:pt x="4692" y="6288"/>
                  <a:pt x="5001" y="6669"/>
                  <a:pt x="5454" y="6812"/>
                </a:cubicBezTo>
                <a:lnTo>
                  <a:pt x="5454" y="8169"/>
                </a:lnTo>
                <a:cubicBezTo>
                  <a:pt x="5120" y="8288"/>
                  <a:pt x="4882" y="8526"/>
                  <a:pt x="4763" y="8836"/>
                </a:cubicBezTo>
                <a:lnTo>
                  <a:pt x="3906" y="8836"/>
                </a:lnTo>
                <a:lnTo>
                  <a:pt x="3096" y="7717"/>
                </a:lnTo>
                <a:lnTo>
                  <a:pt x="0" y="7717"/>
                </a:lnTo>
                <a:lnTo>
                  <a:pt x="0" y="10694"/>
                </a:lnTo>
                <a:lnTo>
                  <a:pt x="3096" y="10694"/>
                </a:lnTo>
                <a:lnTo>
                  <a:pt x="3906" y="9551"/>
                </a:lnTo>
                <a:lnTo>
                  <a:pt x="4763" y="9551"/>
                </a:lnTo>
                <a:cubicBezTo>
                  <a:pt x="4882" y="9884"/>
                  <a:pt x="5120" y="10122"/>
                  <a:pt x="5454" y="10241"/>
                </a:cubicBezTo>
                <a:lnTo>
                  <a:pt x="5454" y="11599"/>
                </a:lnTo>
                <a:lnTo>
                  <a:pt x="6121" y="11599"/>
                </a:lnTo>
                <a:lnTo>
                  <a:pt x="6121" y="10241"/>
                </a:lnTo>
                <a:cubicBezTo>
                  <a:pt x="6549" y="10098"/>
                  <a:pt x="6883" y="9717"/>
                  <a:pt x="6883" y="9217"/>
                </a:cubicBezTo>
                <a:cubicBezTo>
                  <a:pt x="6883" y="8741"/>
                  <a:pt x="6573" y="8360"/>
                  <a:pt x="6121" y="8217"/>
                </a:cubicBezTo>
                <a:lnTo>
                  <a:pt x="6121" y="6883"/>
                </a:lnTo>
                <a:cubicBezTo>
                  <a:pt x="6454" y="6764"/>
                  <a:pt x="6692" y="6526"/>
                  <a:pt x="6811" y="6193"/>
                </a:cubicBezTo>
                <a:lnTo>
                  <a:pt x="7669" y="6193"/>
                </a:lnTo>
                <a:lnTo>
                  <a:pt x="8478" y="7312"/>
                </a:lnTo>
                <a:lnTo>
                  <a:pt x="11574" y="7312"/>
                </a:lnTo>
                <a:lnTo>
                  <a:pt x="11574" y="4335"/>
                </a:lnTo>
                <a:lnTo>
                  <a:pt x="8454" y="4335"/>
                </a:lnTo>
                <a:lnTo>
                  <a:pt x="8454" y="4288"/>
                </a:lnTo>
                <a:lnTo>
                  <a:pt x="7645" y="5407"/>
                </a:lnTo>
                <a:lnTo>
                  <a:pt x="6811" y="5407"/>
                </a:lnTo>
                <a:cubicBezTo>
                  <a:pt x="6692" y="5097"/>
                  <a:pt x="6454" y="4859"/>
                  <a:pt x="6121" y="4740"/>
                </a:cubicBezTo>
                <a:lnTo>
                  <a:pt x="6121" y="3406"/>
                </a:lnTo>
                <a:cubicBezTo>
                  <a:pt x="6549" y="3240"/>
                  <a:pt x="6883" y="2859"/>
                  <a:pt x="6883" y="2382"/>
                </a:cubicBezTo>
                <a:cubicBezTo>
                  <a:pt x="6883" y="1906"/>
                  <a:pt x="6573" y="1525"/>
                  <a:pt x="6121" y="1382"/>
                </a:cubicBezTo>
                <a:lnTo>
                  <a:pt x="612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3F6F7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3" name="Google Shape;1903;p49"/>
          <p:cNvSpPr txBox="1">
            <a:spLocks noGrp="1"/>
          </p:cNvSpPr>
          <p:nvPr>
            <p:ph type="title"/>
          </p:nvPr>
        </p:nvSpPr>
        <p:spPr>
          <a:xfrm>
            <a:off x="2185650" y="3095408"/>
            <a:ext cx="4772700" cy="473100"/>
          </a:xfrm>
          <a:prstGeom prst="rect">
            <a:avLst/>
          </a:prstGeom>
        </p:spPr>
        <p:txBody>
          <a:bodyPr spcFirstLastPara="1" wrap="square" lIns="91425" tIns="0" rIns="365750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dirty="0"/>
              <a:t>—</a:t>
            </a:r>
            <a:r>
              <a:rPr lang="en-US" dirty="0"/>
              <a:t>Leonardo Da Vinci</a:t>
            </a:r>
            <a:endParaRPr dirty="0"/>
          </a:p>
        </p:txBody>
      </p:sp>
      <p:sp>
        <p:nvSpPr>
          <p:cNvPr id="1904" name="Google Shape;1904;p49"/>
          <p:cNvSpPr txBox="1">
            <a:spLocks noGrp="1"/>
          </p:cNvSpPr>
          <p:nvPr>
            <p:ph type="subTitle" idx="1"/>
          </p:nvPr>
        </p:nvSpPr>
        <p:spPr>
          <a:xfrm>
            <a:off x="1226850" y="1453218"/>
            <a:ext cx="6690300" cy="15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dirty="0"/>
              <a:t>“</a:t>
            </a:r>
            <a:r>
              <a:rPr lang="en-US" sz="2400" dirty="0"/>
              <a:t>Once you have tasted flight, you will forever walk the earth with your eyes turned skyward, for there you have been, and there you will always long to return</a:t>
            </a:r>
            <a:r>
              <a:rPr lang="en" sz="2400" dirty="0"/>
              <a:t>.”</a:t>
            </a:r>
            <a:endParaRPr sz="2400" dirty="0"/>
          </a:p>
        </p:txBody>
      </p:sp>
      <p:sp>
        <p:nvSpPr>
          <p:cNvPr id="1905" name="Google Shape;1905;p49"/>
          <p:cNvSpPr/>
          <p:nvPr/>
        </p:nvSpPr>
        <p:spPr>
          <a:xfrm>
            <a:off x="623363" y="2571760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06" name="Google Shape;1906;p49"/>
          <p:cNvGrpSpPr/>
          <p:nvPr/>
        </p:nvGrpSpPr>
        <p:grpSpPr>
          <a:xfrm>
            <a:off x="6622850" y="-2018079"/>
            <a:ext cx="4000413" cy="3175881"/>
            <a:chOff x="5207925" y="-1994879"/>
            <a:chExt cx="4000413" cy="3175881"/>
          </a:xfrm>
        </p:grpSpPr>
        <p:sp>
          <p:nvSpPr>
            <p:cNvPr id="1907" name="Google Shape;1907;p49"/>
            <p:cNvSpPr/>
            <p:nvPr/>
          </p:nvSpPr>
          <p:spPr>
            <a:xfrm>
              <a:off x="5256209" y="-1994879"/>
              <a:ext cx="3952129" cy="3103920"/>
            </a:xfrm>
            <a:custGeom>
              <a:avLst/>
              <a:gdLst/>
              <a:ahLst/>
              <a:cxnLst/>
              <a:rect l="l" t="t" r="r" b="b"/>
              <a:pathLst>
                <a:path w="89954" h="70648" fill="none" extrusionOk="0">
                  <a:moveTo>
                    <a:pt x="89954" y="70647"/>
                  </a:moveTo>
                  <a:lnTo>
                    <a:pt x="1" y="70647"/>
                  </a:ln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49"/>
            <p:cNvSpPr/>
            <p:nvPr/>
          </p:nvSpPr>
          <p:spPr>
            <a:xfrm>
              <a:off x="5579917" y="1036061"/>
              <a:ext cx="144942" cy="144942"/>
            </a:xfrm>
            <a:custGeom>
              <a:avLst/>
              <a:gdLst/>
              <a:ahLst/>
              <a:cxnLst/>
              <a:rect l="l" t="t" r="r" b="b"/>
              <a:pathLst>
                <a:path w="3299" h="3299" extrusionOk="0">
                  <a:moveTo>
                    <a:pt x="0" y="1"/>
                  </a:moveTo>
                  <a:lnTo>
                    <a:pt x="0" y="3299"/>
                  </a:lnTo>
                  <a:lnTo>
                    <a:pt x="3298" y="3299"/>
                  </a:lnTo>
                  <a:lnTo>
                    <a:pt x="3298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49"/>
            <p:cNvSpPr/>
            <p:nvPr/>
          </p:nvSpPr>
          <p:spPr>
            <a:xfrm>
              <a:off x="5207925" y="352772"/>
              <a:ext cx="96613" cy="394888"/>
            </a:xfrm>
            <a:custGeom>
              <a:avLst/>
              <a:gdLst/>
              <a:ahLst/>
              <a:cxnLst/>
              <a:rect l="l" t="t" r="r" b="b"/>
              <a:pathLst>
                <a:path w="2199" h="8988" extrusionOk="0">
                  <a:moveTo>
                    <a:pt x="0" y="0"/>
                  </a:moveTo>
                  <a:lnTo>
                    <a:pt x="0" y="8988"/>
                  </a:lnTo>
                  <a:lnTo>
                    <a:pt x="2199" y="8988"/>
                  </a:lnTo>
                  <a:lnTo>
                    <a:pt x="219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0" name="Google Shape;1910;p49"/>
          <p:cNvGrpSpPr/>
          <p:nvPr/>
        </p:nvGrpSpPr>
        <p:grpSpPr>
          <a:xfrm>
            <a:off x="4580467" y="3925450"/>
            <a:ext cx="1039906" cy="679800"/>
            <a:chOff x="4082325" y="3790650"/>
            <a:chExt cx="1039906" cy="679800"/>
          </a:xfrm>
        </p:grpSpPr>
        <p:sp>
          <p:nvSpPr>
            <p:cNvPr id="1911" name="Google Shape;1911;p49"/>
            <p:cNvSpPr/>
            <p:nvPr/>
          </p:nvSpPr>
          <p:spPr>
            <a:xfrm>
              <a:off x="4082325" y="3790650"/>
              <a:ext cx="1039906" cy="94858"/>
            </a:xfrm>
            <a:custGeom>
              <a:avLst/>
              <a:gdLst/>
              <a:ahLst/>
              <a:cxnLst/>
              <a:rect l="l" t="t" r="r" b="b"/>
              <a:pathLst>
                <a:path w="15874" h="1448" fill="none" extrusionOk="0">
                  <a:moveTo>
                    <a:pt x="1" y="1"/>
                  </a:moveTo>
                  <a:cubicBezTo>
                    <a:pt x="1138" y="1"/>
                    <a:pt x="1138" y="1447"/>
                    <a:pt x="2276" y="1447"/>
                  </a:cubicBezTo>
                  <a:cubicBezTo>
                    <a:pt x="3395" y="1447"/>
                    <a:pt x="3395" y="1"/>
                    <a:pt x="4533" y="1"/>
                  </a:cubicBezTo>
                  <a:cubicBezTo>
                    <a:pt x="5671" y="1"/>
                    <a:pt x="5671" y="1447"/>
                    <a:pt x="6809" y="1447"/>
                  </a:cubicBezTo>
                  <a:cubicBezTo>
                    <a:pt x="7947" y="1447"/>
                    <a:pt x="7947" y="1"/>
                    <a:pt x="9065" y="1"/>
                  </a:cubicBezTo>
                  <a:cubicBezTo>
                    <a:pt x="10203" y="1"/>
                    <a:pt x="10203" y="1447"/>
                    <a:pt x="11341" y="1447"/>
                  </a:cubicBezTo>
                  <a:cubicBezTo>
                    <a:pt x="12479" y="1447"/>
                    <a:pt x="12479" y="1"/>
                    <a:pt x="13617" y="1"/>
                  </a:cubicBezTo>
                  <a:cubicBezTo>
                    <a:pt x="14736" y="1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49"/>
            <p:cNvSpPr/>
            <p:nvPr/>
          </p:nvSpPr>
          <p:spPr>
            <a:xfrm>
              <a:off x="4082325" y="4083808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49"/>
            <p:cNvSpPr/>
            <p:nvPr/>
          </p:nvSpPr>
          <p:spPr>
            <a:xfrm>
              <a:off x="4082325" y="4375657"/>
              <a:ext cx="1039906" cy="94793"/>
            </a:xfrm>
            <a:custGeom>
              <a:avLst/>
              <a:gdLst/>
              <a:ahLst/>
              <a:cxnLst/>
              <a:rect l="l" t="t" r="r" b="b"/>
              <a:pathLst>
                <a:path w="15874" h="1447" fill="none" extrusionOk="0">
                  <a:moveTo>
                    <a:pt x="1" y="0"/>
                  </a:moveTo>
                  <a:cubicBezTo>
                    <a:pt x="1138" y="0"/>
                    <a:pt x="1138" y="1447"/>
                    <a:pt x="2276" y="1447"/>
                  </a:cubicBezTo>
                  <a:cubicBezTo>
                    <a:pt x="3395" y="1447"/>
                    <a:pt x="3395" y="0"/>
                    <a:pt x="4533" y="0"/>
                  </a:cubicBezTo>
                  <a:cubicBezTo>
                    <a:pt x="5671" y="0"/>
                    <a:pt x="5671" y="1447"/>
                    <a:pt x="6809" y="1447"/>
                  </a:cubicBezTo>
                  <a:cubicBezTo>
                    <a:pt x="7947" y="1447"/>
                    <a:pt x="7947" y="0"/>
                    <a:pt x="9065" y="0"/>
                  </a:cubicBezTo>
                  <a:cubicBezTo>
                    <a:pt x="10203" y="0"/>
                    <a:pt x="10203" y="1447"/>
                    <a:pt x="11341" y="1447"/>
                  </a:cubicBezTo>
                  <a:cubicBezTo>
                    <a:pt x="12479" y="1447"/>
                    <a:pt x="12479" y="0"/>
                    <a:pt x="13617" y="0"/>
                  </a:cubicBezTo>
                  <a:cubicBezTo>
                    <a:pt x="14736" y="0"/>
                    <a:pt x="14736" y="1447"/>
                    <a:pt x="15873" y="1447"/>
                  </a:cubicBezTo>
                </a:path>
              </a:pathLst>
            </a:custGeom>
            <a:solidFill>
              <a:schemeClr val="lt1"/>
            </a:solidFill>
            <a:ln w="12050" cap="flat" cmpd="sng">
              <a:solidFill>
                <a:srgbClr val="FFFFFF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14" name="Google Shape;2214;p58"/>
          <p:cNvGrpSpPr/>
          <p:nvPr/>
        </p:nvGrpSpPr>
        <p:grpSpPr>
          <a:xfrm>
            <a:off x="2290890" y="573334"/>
            <a:ext cx="1965289" cy="517060"/>
            <a:chOff x="3539975" y="3523525"/>
            <a:chExt cx="745925" cy="196250"/>
          </a:xfrm>
        </p:grpSpPr>
        <p:sp>
          <p:nvSpPr>
            <p:cNvPr id="2215" name="Google Shape;2215;p58"/>
            <p:cNvSpPr/>
            <p:nvPr/>
          </p:nvSpPr>
          <p:spPr>
            <a:xfrm>
              <a:off x="353997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8"/>
            <p:cNvSpPr/>
            <p:nvPr/>
          </p:nvSpPr>
          <p:spPr>
            <a:xfrm>
              <a:off x="35766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8"/>
            <p:cNvSpPr/>
            <p:nvPr/>
          </p:nvSpPr>
          <p:spPr>
            <a:xfrm>
              <a:off x="36132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8"/>
            <p:cNvSpPr/>
            <p:nvPr/>
          </p:nvSpPr>
          <p:spPr>
            <a:xfrm>
              <a:off x="36499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8"/>
            <p:cNvSpPr/>
            <p:nvPr/>
          </p:nvSpPr>
          <p:spPr>
            <a:xfrm>
              <a:off x="36865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8"/>
            <p:cNvSpPr/>
            <p:nvPr/>
          </p:nvSpPr>
          <p:spPr>
            <a:xfrm>
              <a:off x="37232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8"/>
            <p:cNvSpPr/>
            <p:nvPr/>
          </p:nvSpPr>
          <p:spPr>
            <a:xfrm>
              <a:off x="37598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8"/>
            <p:cNvSpPr/>
            <p:nvPr/>
          </p:nvSpPr>
          <p:spPr>
            <a:xfrm>
              <a:off x="37964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8"/>
            <p:cNvSpPr/>
            <p:nvPr/>
          </p:nvSpPr>
          <p:spPr>
            <a:xfrm>
              <a:off x="383312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8"/>
            <p:cNvSpPr/>
            <p:nvPr/>
          </p:nvSpPr>
          <p:spPr>
            <a:xfrm>
              <a:off x="3869775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8"/>
            <p:cNvSpPr/>
            <p:nvPr/>
          </p:nvSpPr>
          <p:spPr>
            <a:xfrm>
              <a:off x="3906425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8"/>
            <p:cNvSpPr/>
            <p:nvPr/>
          </p:nvSpPr>
          <p:spPr>
            <a:xfrm>
              <a:off x="39430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1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8"/>
            <p:cNvSpPr/>
            <p:nvPr/>
          </p:nvSpPr>
          <p:spPr>
            <a:xfrm>
              <a:off x="397970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8"/>
            <p:cNvSpPr/>
            <p:nvPr/>
          </p:nvSpPr>
          <p:spPr>
            <a:xfrm>
              <a:off x="4016350" y="3523525"/>
              <a:ext cx="196275" cy="196250"/>
            </a:xfrm>
            <a:custGeom>
              <a:avLst/>
              <a:gdLst/>
              <a:ahLst/>
              <a:cxnLst/>
              <a:rect l="l" t="t" r="r" b="b"/>
              <a:pathLst>
                <a:path w="7851" h="7850" fill="none" extrusionOk="0">
                  <a:moveTo>
                    <a:pt x="1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8"/>
            <p:cNvSpPr/>
            <p:nvPr/>
          </p:nvSpPr>
          <p:spPr>
            <a:xfrm>
              <a:off x="405300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8"/>
            <p:cNvSpPr/>
            <p:nvPr/>
          </p:nvSpPr>
          <p:spPr>
            <a:xfrm>
              <a:off x="4089650" y="3523525"/>
              <a:ext cx="196250" cy="196250"/>
            </a:xfrm>
            <a:custGeom>
              <a:avLst/>
              <a:gdLst/>
              <a:ahLst/>
              <a:cxnLst/>
              <a:rect l="l" t="t" r="r" b="b"/>
              <a:pathLst>
                <a:path w="7850" h="7850" fill="none" extrusionOk="0">
                  <a:moveTo>
                    <a:pt x="0" y="0"/>
                  </a:moveTo>
                  <a:lnTo>
                    <a:pt x="7850" y="78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2232" name="Google Shape;2232;p58"/>
          <p:cNvCxnSpPr/>
          <p:nvPr/>
        </p:nvCxnSpPr>
        <p:spPr>
          <a:xfrm>
            <a:off x="3340884" y="3654852"/>
            <a:ext cx="258060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233" name="Google Shape;2233;p58"/>
          <p:cNvGrpSpPr/>
          <p:nvPr/>
        </p:nvGrpSpPr>
        <p:grpSpPr>
          <a:xfrm>
            <a:off x="5633458" y="-1519770"/>
            <a:ext cx="2795003" cy="2795003"/>
            <a:chOff x="1943325" y="-220375"/>
            <a:chExt cx="1298672" cy="1298672"/>
          </a:xfrm>
        </p:grpSpPr>
        <p:sp>
          <p:nvSpPr>
            <p:cNvPr id="2234" name="Google Shape;2234;p58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8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8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8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8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8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8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8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8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8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8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8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8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8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8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8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8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8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8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8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8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8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8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8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8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8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8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8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8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8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8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8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8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8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8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8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8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8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8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8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8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8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8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8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8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8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8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8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dk2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82" name="Google Shape;2282;p58"/>
          <p:cNvSpPr/>
          <p:nvPr/>
        </p:nvSpPr>
        <p:spPr>
          <a:xfrm rot="10800000" flipH="1">
            <a:off x="873954" y="2003240"/>
            <a:ext cx="639486" cy="1296623"/>
          </a:xfrm>
          <a:custGeom>
            <a:avLst/>
            <a:gdLst/>
            <a:ahLst/>
            <a:cxnLst/>
            <a:rect l="l" t="t" r="r" b="b"/>
            <a:pathLst>
              <a:path w="16883" h="34232" fill="none" extrusionOk="0">
                <a:moveTo>
                  <a:pt x="16882" y="34232"/>
                </a:moveTo>
                <a:cubicBezTo>
                  <a:pt x="7517" y="34109"/>
                  <a:pt x="1" y="26494"/>
                  <a:pt x="1" y="17129"/>
                </a:cubicBezTo>
                <a:cubicBezTo>
                  <a:pt x="1" y="7764"/>
                  <a:pt x="7517" y="124"/>
                  <a:pt x="16882" y="1"/>
                </a:cubicBezTo>
              </a:path>
            </a:pathLst>
          </a:custGeom>
          <a:noFill/>
          <a:ln w="85025" cap="flat" cmpd="sng">
            <a:solidFill>
              <a:srgbClr val="FFFFFF"/>
            </a:solidFill>
            <a:prstDash val="solid"/>
            <a:miter lim="24644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283" name="Google Shape;2283;p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0800000" flipH="1">
            <a:off x="6363112" y="2325750"/>
            <a:ext cx="7194375" cy="20623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1794;p46">
            <a:extLst>
              <a:ext uri="{FF2B5EF4-FFF2-40B4-BE49-F238E27FC236}">
                <a16:creationId xmlns:a16="http://schemas.microsoft.com/office/drawing/2014/main" id="{63B67A68-76A3-848D-30D8-0D04EB6F7950}"/>
              </a:ext>
            </a:extLst>
          </p:cNvPr>
          <p:cNvSpPr txBox="1">
            <a:spLocks/>
          </p:cNvSpPr>
          <p:nvPr/>
        </p:nvSpPr>
        <p:spPr>
          <a:xfrm>
            <a:off x="2748300" y="965501"/>
            <a:ext cx="3647400" cy="15999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/>
              <a:t>01</a:t>
            </a:r>
            <a:endParaRPr lang="en" dirty="0"/>
          </a:p>
        </p:txBody>
      </p:sp>
      <p:sp>
        <p:nvSpPr>
          <p:cNvPr id="79" name="Title 2">
            <a:extLst>
              <a:ext uri="{FF2B5EF4-FFF2-40B4-BE49-F238E27FC236}">
                <a16:creationId xmlns:a16="http://schemas.microsoft.com/office/drawing/2014/main" id="{1F176AFB-FF1F-CCD2-5FE2-F9D1F4578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22124" y="1279833"/>
            <a:ext cx="3489094" cy="1452559"/>
          </a:xfrm>
        </p:spPr>
        <p:txBody>
          <a:bodyPr/>
          <a:lstStyle/>
          <a:p>
            <a:r>
              <a:rPr lang="he-IL" dirty="0">
                <a:solidFill>
                  <a:schemeClr val="tx2"/>
                </a:solidFill>
              </a:rPr>
              <a:t>02</a:t>
            </a:r>
          </a:p>
        </p:txBody>
      </p:sp>
      <p:sp>
        <p:nvSpPr>
          <p:cNvPr id="80" name="Google Shape;1793;p46">
            <a:extLst>
              <a:ext uri="{FF2B5EF4-FFF2-40B4-BE49-F238E27FC236}">
                <a16:creationId xmlns:a16="http://schemas.microsoft.com/office/drawing/2014/main" id="{EFE448F2-17AF-4829-9398-D26D9CBC64D4}"/>
              </a:ext>
            </a:extLst>
          </p:cNvPr>
          <p:cNvSpPr txBox="1">
            <a:spLocks/>
          </p:cNvSpPr>
          <p:nvPr/>
        </p:nvSpPr>
        <p:spPr>
          <a:xfrm>
            <a:off x="1461971" y="2361674"/>
            <a:ext cx="6209400" cy="841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69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ldrich"/>
              <a:buNone/>
              <a:defRPr sz="4800" b="0" i="0" u="none" strike="noStrike" cap="none">
                <a:solidFill>
                  <a:schemeClr val="lt1"/>
                </a:solidFill>
                <a:latin typeface="Aldrich"/>
                <a:ea typeface="Aldrich"/>
                <a:cs typeface="Aldrich"/>
                <a:sym typeface="Aldrich"/>
              </a:defRPr>
            </a:lvl9pPr>
          </a:lstStyle>
          <a:p>
            <a:r>
              <a:rPr lang="en-US" sz="4500" dirty="0">
                <a:solidFill>
                  <a:schemeClr val="dk2"/>
                </a:solidFill>
              </a:rPr>
              <a:t>The components</a:t>
            </a:r>
          </a:p>
        </p:txBody>
      </p:sp>
      <p:sp>
        <p:nvSpPr>
          <p:cNvPr id="81" name="Google Shape;1795;p46">
            <a:extLst>
              <a:ext uri="{FF2B5EF4-FFF2-40B4-BE49-F238E27FC236}">
                <a16:creationId xmlns:a16="http://schemas.microsoft.com/office/drawing/2014/main" id="{4F10978A-A192-1060-C4C1-1C4C99B67588}"/>
              </a:ext>
            </a:extLst>
          </p:cNvPr>
          <p:cNvSpPr txBox="1">
            <a:spLocks/>
          </p:cNvSpPr>
          <p:nvPr/>
        </p:nvSpPr>
        <p:spPr>
          <a:xfrm>
            <a:off x="2218374" y="3250659"/>
            <a:ext cx="4780200" cy="3483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16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sword is the extension of the arm</a:t>
            </a:r>
          </a:p>
        </p:txBody>
      </p:sp>
      <p:pic>
        <p:nvPicPr>
          <p:cNvPr id="83" name="Picture 2" descr="Medieval Squire Sword - Fantasy Weapon - Middle Ages Style Sword |  KarateMart.com">
            <a:extLst>
              <a:ext uri="{FF2B5EF4-FFF2-40B4-BE49-F238E27FC236}">
                <a16:creationId xmlns:a16="http://schemas.microsoft.com/office/drawing/2014/main" id="{1DE5D800-2A6B-4ED3-125A-15F2BEC5CD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00" b="93250" l="8750" r="90000">
                        <a14:foregroundMark x1="8875" y1="10000" x2="8875" y2="10000"/>
                        <a14:foregroundMark x1="68000" y1="67750" x2="68000" y2="67750"/>
                        <a14:foregroundMark x1="85500" y1="92000" x2="85500" y2="92000"/>
                        <a14:foregroundMark x1="84250" y1="93250" x2="84250" y2="93250"/>
                        <a14:foregroundMark x1="11875" y1="14125" x2="9875" y2="10250"/>
                        <a14:foregroundMark x1="69250" y1="69500" x2="69250" y2="69500"/>
                        <a14:foregroundMark x1="11875" y1="14500" x2="8750" y2="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059366" y="2945723"/>
            <a:ext cx="957595" cy="957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4" name="Picture 2" descr="Medieval Squire Sword - Fantasy Weapon - Middle Ages Style Sword |  KarateMart.com">
            <a:extLst>
              <a:ext uri="{FF2B5EF4-FFF2-40B4-BE49-F238E27FC236}">
                <a16:creationId xmlns:a16="http://schemas.microsoft.com/office/drawing/2014/main" id="{A4171E75-4C1A-FCC8-C22B-31C859BAEB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9000" b="93250" l="8750" r="90000">
                        <a14:foregroundMark x1="8875" y1="10000" x2="8875" y2="10000"/>
                        <a14:foregroundMark x1="68000" y1="67750" x2="68000" y2="67750"/>
                        <a14:foregroundMark x1="85500" y1="92000" x2="85500" y2="92000"/>
                        <a14:foregroundMark x1="84250" y1="93250" x2="84250" y2="93250"/>
                        <a14:foregroundMark x1="11875" y1="14125" x2="9875" y2="10250"/>
                        <a14:foregroundMark x1="69250" y1="69500" x2="69250" y2="69500"/>
                        <a14:foregroundMark x1="11875" y1="14500" x2="8750" y2="9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 flipH="1">
            <a:off x="2194143" y="2957568"/>
            <a:ext cx="957595" cy="957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8" name="Google Shape;2538;p67"/>
          <p:cNvSpPr txBox="1">
            <a:spLocks noGrp="1"/>
          </p:cNvSpPr>
          <p:nvPr>
            <p:ph type="subTitle" idx="1"/>
          </p:nvPr>
        </p:nvSpPr>
        <p:spPr>
          <a:xfrm>
            <a:off x="3431104" y="25698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Big features</a:t>
            </a:r>
          </a:p>
        </p:txBody>
      </p:sp>
      <p:sp>
        <p:nvSpPr>
          <p:cNvPr id="2539" name="Google Shape;2539;p67"/>
          <p:cNvSpPr txBox="1">
            <a:spLocks noGrp="1"/>
          </p:cNvSpPr>
          <p:nvPr>
            <p:ph type="subTitle" idx="2"/>
          </p:nvPr>
        </p:nvSpPr>
        <p:spPr>
          <a:xfrm>
            <a:off x="3431096" y="3096475"/>
            <a:ext cx="22818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indent="0"/>
            <a:r>
              <a:rPr lang="en-US" dirty="0">
                <a:effectLst/>
                <a:latin typeface="Bai Jamjuree" panose="020B0604020202020204" charset="-34"/>
                <a:ea typeface="Corbel" panose="020B0503020204020204" pitchFamily="34" charset="0"/>
                <a:cs typeface="Bai Jamjuree" panose="020B0604020202020204" charset="-34"/>
              </a:rPr>
              <a:t>Can carry a weight of 5 kg</a:t>
            </a:r>
          </a:p>
          <a:p>
            <a:pPr marL="0" indent="0"/>
            <a:endParaRPr lang="en-US" dirty="0">
              <a:effectLst/>
              <a:latin typeface="Bai Jamjuree" panose="020B0604020202020204" charset="-34"/>
              <a:ea typeface="Corbel" panose="020B0503020204020204" pitchFamily="34" charset="0"/>
              <a:cs typeface="Bai Jamjuree" panose="020B0604020202020204" charset="-34"/>
            </a:endParaRPr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sz="1100" dirty="0">
              <a:latin typeface="Bai Jamjuree" panose="020B0604020202020204" charset="-34"/>
              <a:cs typeface="Bai Jamjuree" panose="020B0604020202020204" charset="-34"/>
            </a:endParaRPr>
          </a:p>
        </p:txBody>
      </p:sp>
      <p:sp>
        <p:nvSpPr>
          <p:cNvPr id="2540" name="Google Shape;2540;p67"/>
          <p:cNvSpPr txBox="1">
            <a:spLocks noGrp="1"/>
          </p:cNvSpPr>
          <p:nvPr>
            <p:ph type="subTitle" idx="3"/>
          </p:nvPr>
        </p:nvSpPr>
        <p:spPr>
          <a:xfrm>
            <a:off x="5846645" y="19602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Price</a:t>
            </a:r>
          </a:p>
        </p:txBody>
      </p:sp>
      <p:sp>
        <p:nvSpPr>
          <p:cNvPr id="2541" name="Google Shape;2541;p67"/>
          <p:cNvSpPr txBox="1">
            <a:spLocks noGrp="1"/>
          </p:cNvSpPr>
          <p:nvPr>
            <p:ph type="subTitle" idx="4"/>
          </p:nvPr>
        </p:nvSpPr>
        <p:spPr>
          <a:xfrm>
            <a:off x="5846637" y="2486875"/>
            <a:ext cx="2281800" cy="767100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effectLst/>
                <a:latin typeface="Arial" panose="020B0604020202020204" pitchFamily="34" charset="0"/>
                <a:ea typeface="Corbel" panose="020B0503020204020204" pitchFamily="34" charset="0"/>
              </a:rPr>
              <a:t>The estimated price is $ 40,000</a:t>
            </a:r>
            <a:endParaRPr lang="en-US" dirty="0"/>
          </a:p>
        </p:txBody>
      </p:sp>
      <p:sp>
        <p:nvSpPr>
          <p:cNvPr id="2542" name="Google Shape;2542;p67"/>
          <p:cNvSpPr txBox="1">
            <a:spLocks noGrp="1"/>
          </p:cNvSpPr>
          <p:nvPr>
            <p:ph type="subTitle" idx="5"/>
          </p:nvPr>
        </p:nvSpPr>
        <p:spPr>
          <a:xfrm>
            <a:off x="1015564" y="3179460"/>
            <a:ext cx="2281800" cy="44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Name</a:t>
            </a:r>
          </a:p>
        </p:txBody>
      </p:sp>
      <p:sp>
        <p:nvSpPr>
          <p:cNvPr id="2543" name="Google Shape;2543;p67"/>
          <p:cNvSpPr txBox="1">
            <a:spLocks noGrp="1"/>
          </p:cNvSpPr>
          <p:nvPr>
            <p:ph type="subTitle" idx="6"/>
          </p:nvPr>
        </p:nvSpPr>
        <p:spPr>
          <a:xfrm>
            <a:off x="859809" y="3706074"/>
            <a:ext cx="2437546" cy="1084289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</a:pPr>
            <a:r>
              <a:rPr lang="en-US" dirty="0"/>
              <a:t>Drone DR900 by </a:t>
            </a:r>
            <a:r>
              <a:rPr lang="en-US" dirty="0" err="1"/>
              <a:t>Dronix</a:t>
            </a:r>
            <a:r>
              <a:rPr lang="en-US" dirty="0"/>
              <a:t>.</a:t>
            </a:r>
          </a:p>
        </p:txBody>
      </p:sp>
      <p:sp>
        <p:nvSpPr>
          <p:cNvPr id="2544" name="Google Shape;2544;p67"/>
          <p:cNvSpPr/>
          <p:nvPr/>
        </p:nvSpPr>
        <p:spPr>
          <a:xfrm>
            <a:off x="1878717" y="2604959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5" name="Google Shape;2545;p67"/>
          <p:cNvSpPr/>
          <p:nvPr/>
        </p:nvSpPr>
        <p:spPr>
          <a:xfrm>
            <a:off x="4294242" y="1991008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6" name="Google Shape;2546;p67"/>
          <p:cNvSpPr/>
          <p:nvPr/>
        </p:nvSpPr>
        <p:spPr>
          <a:xfrm>
            <a:off x="6709767" y="1391094"/>
            <a:ext cx="555517" cy="554294"/>
          </a:xfrm>
          <a:custGeom>
            <a:avLst/>
            <a:gdLst/>
            <a:ahLst/>
            <a:cxnLst/>
            <a:rect l="l" t="t" r="r" b="b"/>
            <a:pathLst>
              <a:path w="11362" h="11337" extrusionOk="0">
                <a:moveTo>
                  <a:pt x="11362" y="5668"/>
                </a:moveTo>
                <a:cubicBezTo>
                  <a:pt x="11362" y="8798"/>
                  <a:pt x="8823" y="11337"/>
                  <a:pt x="5669" y="11337"/>
                </a:cubicBezTo>
                <a:cubicBezTo>
                  <a:pt x="2539" y="11337"/>
                  <a:pt x="1" y="8798"/>
                  <a:pt x="1" y="5668"/>
                </a:cubicBezTo>
                <a:cubicBezTo>
                  <a:pt x="1" y="2539"/>
                  <a:pt x="2539" y="0"/>
                  <a:pt x="5669" y="0"/>
                </a:cubicBezTo>
                <a:cubicBezTo>
                  <a:pt x="8823" y="0"/>
                  <a:pt x="11362" y="2539"/>
                  <a:pt x="11362" y="5668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47" name="Google Shape;2547;p67"/>
          <p:cNvGrpSpPr/>
          <p:nvPr/>
        </p:nvGrpSpPr>
        <p:grpSpPr>
          <a:xfrm>
            <a:off x="4401910" y="2104364"/>
            <a:ext cx="340168" cy="340168"/>
            <a:chOff x="2676100" y="832575"/>
            <a:chExt cx="483125" cy="483125"/>
          </a:xfrm>
        </p:grpSpPr>
        <p:sp>
          <p:nvSpPr>
            <p:cNvPr id="2548" name="Google Shape;2548;p67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49" name="Google Shape;2549;p67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0" name="Google Shape;2550;p67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51" name="Google Shape;2551;p67"/>
          <p:cNvGrpSpPr/>
          <p:nvPr/>
        </p:nvGrpSpPr>
        <p:grpSpPr>
          <a:xfrm>
            <a:off x="1986174" y="2719639"/>
            <a:ext cx="340608" cy="340168"/>
            <a:chOff x="5053900" y="2021500"/>
            <a:chExt cx="483750" cy="483125"/>
          </a:xfrm>
        </p:grpSpPr>
        <p:sp>
          <p:nvSpPr>
            <p:cNvPr id="2552" name="Google Shape;2552;p67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3" name="Google Shape;2553;p67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4" name="Google Shape;2554;p67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5" name="Google Shape;2555;p67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6" name="Google Shape;2556;p67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7" name="Google Shape;2557;p67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8" name="Google Shape;2558;p67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59" name="Google Shape;2559;p67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0" name="Google Shape;2560;p67"/>
          <p:cNvGrpSpPr/>
          <p:nvPr/>
        </p:nvGrpSpPr>
        <p:grpSpPr>
          <a:xfrm>
            <a:off x="6801197" y="1504620"/>
            <a:ext cx="351663" cy="333831"/>
            <a:chOff x="6222125" y="2025975"/>
            <a:chExt cx="499450" cy="474125"/>
          </a:xfrm>
        </p:grpSpPr>
        <p:sp>
          <p:nvSpPr>
            <p:cNvPr id="2561" name="Google Shape;2561;p67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2" name="Google Shape;2562;p67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63" name="Google Shape;2563;p67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2564" name="Google Shape;2564;p67"/>
          <p:cNvGrpSpPr/>
          <p:nvPr/>
        </p:nvGrpSpPr>
        <p:grpSpPr>
          <a:xfrm flipH="1">
            <a:off x="9148986" y="905775"/>
            <a:ext cx="357454" cy="956304"/>
            <a:chOff x="357713" y="600975"/>
            <a:chExt cx="357454" cy="956304"/>
          </a:xfrm>
        </p:grpSpPr>
        <p:sp>
          <p:nvSpPr>
            <p:cNvPr id="2565" name="Google Shape;2565;p67"/>
            <p:cNvSpPr/>
            <p:nvPr/>
          </p:nvSpPr>
          <p:spPr>
            <a:xfrm>
              <a:off x="357713" y="600975"/>
              <a:ext cx="357454" cy="357454"/>
            </a:xfrm>
            <a:custGeom>
              <a:avLst/>
              <a:gdLst/>
              <a:ahLst/>
              <a:cxnLst/>
              <a:rect l="l" t="t" r="r" b="b"/>
              <a:pathLst>
                <a:path w="6539" h="6539" fill="none" extrusionOk="0">
                  <a:moveTo>
                    <a:pt x="3954" y="367"/>
                  </a:moveTo>
                  <a:cubicBezTo>
                    <a:pt x="5535" y="752"/>
                    <a:pt x="6538" y="2353"/>
                    <a:pt x="6152" y="3954"/>
                  </a:cubicBezTo>
                  <a:cubicBezTo>
                    <a:pt x="5767" y="5535"/>
                    <a:pt x="4166" y="6538"/>
                    <a:pt x="2584" y="6153"/>
                  </a:cubicBezTo>
                  <a:cubicBezTo>
                    <a:pt x="984" y="5767"/>
                    <a:pt x="0" y="4166"/>
                    <a:pt x="366" y="2585"/>
                  </a:cubicBezTo>
                  <a:cubicBezTo>
                    <a:pt x="752" y="984"/>
                    <a:pt x="2353" y="0"/>
                    <a:pt x="3954" y="36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67"/>
            <p:cNvSpPr/>
            <p:nvPr/>
          </p:nvSpPr>
          <p:spPr>
            <a:xfrm>
              <a:off x="374549" y="819196"/>
              <a:ext cx="324765" cy="324765"/>
            </a:xfrm>
            <a:custGeom>
              <a:avLst/>
              <a:gdLst/>
              <a:ahLst/>
              <a:cxnLst/>
              <a:rect l="l" t="t" r="r" b="b"/>
              <a:pathLst>
                <a:path w="5941" h="5941" fill="none" extrusionOk="0">
                  <a:moveTo>
                    <a:pt x="5941" y="2971"/>
                  </a:moveTo>
                  <a:cubicBezTo>
                    <a:pt x="5941" y="4610"/>
                    <a:pt x="4610" y="5941"/>
                    <a:pt x="2971" y="5941"/>
                  </a:cubicBezTo>
                  <a:cubicBezTo>
                    <a:pt x="1331" y="5941"/>
                    <a:pt x="1" y="4610"/>
                    <a:pt x="1" y="2971"/>
                  </a:cubicBezTo>
                  <a:cubicBezTo>
                    <a:pt x="1" y="1331"/>
                    <a:pt x="1331" y="1"/>
                    <a:pt x="2971" y="1"/>
                  </a:cubicBezTo>
                  <a:cubicBezTo>
                    <a:pt x="4610" y="1"/>
                    <a:pt x="5941" y="1331"/>
                    <a:pt x="5941" y="297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67"/>
            <p:cNvSpPr/>
            <p:nvPr/>
          </p:nvSpPr>
          <p:spPr>
            <a:xfrm>
              <a:off x="357713" y="997347"/>
              <a:ext cx="357454" cy="357509"/>
            </a:xfrm>
            <a:custGeom>
              <a:avLst/>
              <a:gdLst/>
              <a:ahLst/>
              <a:cxnLst/>
              <a:rect l="l" t="t" r="r" b="b"/>
              <a:pathLst>
                <a:path w="6539" h="6540" fill="none" extrusionOk="0">
                  <a:moveTo>
                    <a:pt x="3954" y="387"/>
                  </a:moveTo>
                  <a:cubicBezTo>
                    <a:pt x="5555" y="753"/>
                    <a:pt x="6538" y="2354"/>
                    <a:pt x="6152" y="3955"/>
                  </a:cubicBezTo>
                  <a:cubicBezTo>
                    <a:pt x="5767" y="5556"/>
                    <a:pt x="4166" y="6539"/>
                    <a:pt x="2584" y="6153"/>
                  </a:cubicBezTo>
                  <a:cubicBezTo>
                    <a:pt x="984" y="5787"/>
                    <a:pt x="0" y="4186"/>
                    <a:pt x="366" y="2585"/>
                  </a:cubicBezTo>
                  <a:cubicBezTo>
                    <a:pt x="752" y="985"/>
                    <a:pt x="2353" y="1"/>
                    <a:pt x="3954" y="387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67"/>
            <p:cNvSpPr/>
            <p:nvPr/>
          </p:nvSpPr>
          <p:spPr>
            <a:xfrm>
              <a:off x="358751" y="1200863"/>
              <a:ext cx="356416" cy="356416"/>
            </a:xfrm>
            <a:custGeom>
              <a:avLst/>
              <a:gdLst/>
              <a:ahLst/>
              <a:cxnLst/>
              <a:rect l="l" t="t" r="r" b="b"/>
              <a:pathLst>
                <a:path w="6520" h="6520" fill="none" extrusionOk="0">
                  <a:moveTo>
                    <a:pt x="5362" y="1158"/>
                  </a:moveTo>
                  <a:cubicBezTo>
                    <a:pt x="6519" y="2315"/>
                    <a:pt x="6519" y="4186"/>
                    <a:pt x="5362" y="5343"/>
                  </a:cubicBezTo>
                  <a:cubicBezTo>
                    <a:pt x="4186" y="6519"/>
                    <a:pt x="2315" y="6519"/>
                    <a:pt x="1157" y="5343"/>
                  </a:cubicBezTo>
                  <a:cubicBezTo>
                    <a:pt x="0" y="4186"/>
                    <a:pt x="0" y="2315"/>
                    <a:pt x="1157" y="1158"/>
                  </a:cubicBezTo>
                  <a:cubicBezTo>
                    <a:pt x="2315" y="0"/>
                    <a:pt x="4186" y="0"/>
                    <a:pt x="5362" y="1158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9" name="Google Shape;2569;p67"/>
          <p:cNvGrpSpPr/>
          <p:nvPr/>
        </p:nvGrpSpPr>
        <p:grpSpPr>
          <a:xfrm flipH="1">
            <a:off x="2184488" y="1690446"/>
            <a:ext cx="793256" cy="182899"/>
            <a:chOff x="2685575" y="2835950"/>
            <a:chExt cx="433000" cy="99825"/>
          </a:xfrm>
        </p:grpSpPr>
        <p:sp>
          <p:nvSpPr>
            <p:cNvPr id="2570" name="Google Shape;2570;p67"/>
            <p:cNvSpPr/>
            <p:nvPr/>
          </p:nvSpPr>
          <p:spPr>
            <a:xfrm>
              <a:off x="303225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67"/>
            <p:cNvSpPr/>
            <p:nvPr/>
          </p:nvSpPr>
          <p:spPr>
            <a:xfrm>
              <a:off x="2917000" y="2835950"/>
              <a:ext cx="85850" cy="99825"/>
            </a:xfrm>
            <a:custGeom>
              <a:avLst/>
              <a:gdLst/>
              <a:ahLst/>
              <a:cxnLst/>
              <a:rect l="l" t="t" r="r" b="b"/>
              <a:pathLst>
                <a:path w="3434" h="3993" extrusionOk="0">
                  <a:moveTo>
                    <a:pt x="3434" y="0"/>
                  </a:moveTo>
                  <a:lnTo>
                    <a:pt x="1" y="2006"/>
                  </a:lnTo>
                  <a:lnTo>
                    <a:pt x="3434" y="3993"/>
                  </a:lnTo>
                  <a:lnTo>
                    <a:pt x="343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67"/>
            <p:cNvSpPr/>
            <p:nvPr/>
          </p:nvSpPr>
          <p:spPr>
            <a:xfrm>
              <a:off x="2801300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2" y="0"/>
                  </a:moveTo>
                  <a:lnTo>
                    <a:pt x="0" y="2006"/>
                  </a:lnTo>
                  <a:lnTo>
                    <a:pt x="3452" y="3993"/>
                  </a:lnTo>
                  <a:lnTo>
                    <a:pt x="345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67"/>
            <p:cNvSpPr/>
            <p:nvPr/>
          </p:nvSpPr>
          <p:spPr>
            <a:xfrm>
              <a:off x="2685575" y="2835950"/>
              <a:ext cx="86325" cy="99825"/>
            </a:xfrm>
            <a:custGeom>
              <a:avLst/>
              <a:gdLst/>
              <a:ahLst/>
              <a:cxnLst/>
              <a:rect l="l" t="t" r="r" b="b"/>
              <a:pathLst>
                <a:path w="3453" h="3993" extrusionOk="0">
                  <a:moveTo>
                    <a:pt x="3453" y="0"/>
                  </a:moveTo>
                  <a:lnTo>
                    <a:pt x="0" y="2006"/>
                  </a:lnTo>
                  <a:lnTo>
                    <a:pt x="3453" y="3993"/>
                  </a:lnTo>
                  <a:lnTo>
                    <a:pt x="34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74" name="Google Shape;2574;p67"/>
          <p:cNvGrpSpPr/>
          <p:nvPr/>
        </p:nvGrpSpPr>
        <p:grpSpPr>
          <a:xfrm flipH="1">
            <a:off x="5474263" y="-1003403"/>
            <a:ext cx="2019176" cy="2019176"/>
            <a:chOff x="1943325" y="-220375"/>
            <a:chExt cx="1298672" cy="1298672"/>
          </a:xfrm>
        </p:grpSpPr>
        <p:sp>
          <p:nvSpPr>
            <p:cNvPr id="2575" name="Google Shape;2575;p67"/>
            <p:cNvSpPr/>
            <p:nvPr/>
          </p:nvSpPr>
          <p:spPr>
            <a:xfrm>
              <a:off x="2582255" y="-220375"/>
              <a:ext cx="49" cy="460871"/>
            </a:xfrm>
            <a:custGeom>
              <a:avLst/>
              <a:gdLst/>
              <a:ahLst/>
              <a:cxnLst/>
              <a:rect l="l" t="t" r="r" b="b"/>
              <a:pathLst>
                <a:path w="1" h="9432" fill="none" extrusionOk="0">
                  <a:moveTo>
                    <a:pt x="0" y="0"/>
                  </a:moveTo>
                  <a:lnTo>
                    <a:pt x="0" y="943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67"/>
            <p:cNvSpPr/>
            <p:nvPr/>
          </p:nvSpPr>
          <p:spPr>
            <a:xfrm>
              <a:off x="2414509" y="-195895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0" y="1"/>
                  </a:moveTo>
                  <a:lnTo>
                    <a:pt x="2431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67"/>
            <p:cNvSpPr/>
            <p:nvPr/>
          </p:nvSpPr>
          <p:spPr>
            <a:xfrm>
              <a:off x="2259027" y="-128024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0" y="0"/>
                  </a:moveTo>
                  <a:lnTo>
                    <a:pt x="4706" y="815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67"/>
            <p:cNvSpPr/>
            <p:nvPr/>
          </p:nvSpPr>
          <p:spPr>
            <a:xfrm>
              <a:off x="2126121" y="-22481"/>
              <a:ext cx="325180" cy="325180"/>
            </a:xfrm>
            <a:custGeom>
              <a:avLst/>
              <a:gdLst/>
              <a:ahLst/>
              <a:cxnLst/>
              <a:rect l="l" t="t" r="r" b="b"/>
              <a:pathLst>
                <a:path w="6655" h="6655" fill="none" extrusionOk="0">
                  <a:moveTo>
                    <a:pt x="1" y="0"/>
                  </a:moveTo>
                  <a:lnTo>
                    <a:pt x="6655" y="66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67"/>
            <p:cNvSpPr/>
            <p:nvPr/>
          </p:nvSpPr>
          <p:spPr>
            <a:xfrm>
              <a:off x="2025317" y="113211"/>
              <a:ext cx="398669" cy="230924"/>
            </a:xfrm>
            <a:custGeom>
              <a:avLst/>
              <a:gdLst/>
              <a:ahLst/>
              <a:cxnLst/>
              <a:rect l="l" t="t" r="r" b="b"/>
              <a:pathLst>
                <a:path w="8159" h="4726" fill="none" extrusionOk="0">
                  <a:moveTo>
                    <a:pt x="0" y="1"/>
                  </a:moveTo>
                  <a:lnTo>
                    <a:pt x="8158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67"/>
            <p:cNvSpPr/>
            <p:nvPr/>
          </p:nvSpPr>
          <p:spPr>
            <a:xfrm>
              <a:off x="1963114" y="270598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0" y="0"/>
                  </a:moveTo>
                  <a:lnTo>
                    <a:pt x="9103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67"/>
            <p:cNvSpPr/>
            <p:nvPr/>
          </p:nvSpPr>
          <p:spPr>
            <a:xfrm>
              <a:off x="1943325" y="439273"/>
              <a:ext cx="460871" cy="49"/>
            </a:xfrm>
            <a:custGeom>
              <a:avLst/>
              <a:gdLst/>
              <a:ahLst/>
              <a:cxnLst/>
              <a:rect l="l" t="t" r="r" b="b"/>
              <a:pathLst>
                <a:path w="9432" h="1" fill="none" extrusionOk="0">
                  <a:moveTo>
                    <a:pt x="0" y="1"/>
                  </a:moveTo>
                  <a:lnTo>
                    <a:pt x="9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67"/>
            <p:cNvSpPr/>
            <p:nvPr/>
          </p:nvSpPr>
          <p:spPr>
            <a:xfrm>
              <a:off x="1967805" y="487354"/>
              <a:ext cx="445821" cy="119713"/>
            </a:xfrm>
            <a:custGeom>
              <a:avLst/>
              <a:gdLst/>
              <a:ahLst/>
              <a:cxnLst/>
              <a:rect l="l" t="t" r="r" b="b"/>
              <a:pathLst>
                <a:path w="9124" h="2450" fill="none" extrusionOk="0">
                  <a:moveTo>
                    <a:pt x="1" y="2450"/>
                  </a:moveTo>
                  <a:lnTo>
                    <a:pt x="912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67"/>
            <p:cNvSpPr/>
            <p:nvPr/>
          </p:nvSpPr>
          <p:spPr>
            <a:xfrm>
              <a:off x="2035676" y="532600"/>
              <a:ext cx="398669" cy="229996"/>
            </a:xfrm>
            <a:custGeom>
              <a:avLst/>
              <a:gdLst/>
              <a:ahLst/>
              <a:cxnLst/>
              <a:rect l="l" t="t" r="r" b="b"/>
              <a:pathLst>
                <a:path w="8159" h="4707" fill="none" extrusionOk="0">
                  <a:moveTo>
                    <a:pt x="0" y="4706"/>
                  </a:moveTo>
                  <a:lnTo>
                    <a:pt x="815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67"/>
            <p:cNvSpPr/>
            <p:nvPr/>
          </p:nvSpPr>
          <p:spPr>
            <a:xfrm>
              <a:off x="2141219" y="569345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0" y="6674"/>
                  </a:moveTo>
                  <a:lnTo>
                    <a:pt x="6673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67"/>
            <p:cNvSpPr/>
            <p:nvPr/>
          </p:nvSpPr>
          <p:spPr>
            <a:xfrm>
              <a:off x="2277840" y="597588"/>
              <a:ext cx="229996" cy="398718"/>
            </a:xfrm>
            <a:custGeom>
              <a:avLst/>
              <a:gdLst/>
              <a:ahLst/>
              <a:cxnLst/>
              <a:rect l="l" t="t" r="r" b="b"/>
              <a:pathLst>
                <a:path w="4707" h="8160" fill="none" extrusionOk="0">
                  <a:moveTo>
                    <a:pt x="1" y="8159"/>
                  </a:moveTo>
                  <a:lnTo>
                    <a:pt x="470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67"/>
            <p:cNvSpPr/>
            <p:nvPr/>
          </p:nvSpPr>
          <p:spPr>
            <a:xfrm>
              <a:off x="2435227" y="613615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1" y="9104"/>
                  </a:moveTo>
                  <a:lnTo>
                    <a:pt x="243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67"/>
            <p:cNvSpPr/>
            <p:nvPr/>
          </p:nvSpPr>
          <p:spPr>
            <a:xfrm>
              <a:off x="2602973" y="617377"/>
              <a:ext cx="49" cy="460920"/>
            </a:xfrm>
            <a:custGeom>
              <a:avLst/>
              <a:gdLst/>
              <a:ahLst/>
              <a:cxnLst/>
              <a:rect l="l" t="t" r="r" b="b"/>
              <a:pathLst>
                <a:path w="1" h="9433" fill="none" extrusionOk="0">
                  <a:moveTo>
                    <a:pt x="1" y="9432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67"/>
            <p:cNvSpPr/>
            <p:nvPr/>
          </p:nvSpPr>
          <p:spPr>
            <a:xfrm>
              <a:off x="2651982" y="607996"/>
              <a:ext cx="118785" cy="444844"/>
            </a:xfrm>
            <a:custGeom>
              <a:avLst/>
              <a:gdLst/>
              <a:ahLst/>
              <a:cxnLst/>
              <a:rect l="l" t="t" r="r" b="b"/>
              <a:pathLst>
                <a:path w="2431" h="9104" fill="none" extrusionOk="0">
                  <a:moveTo>
                    <a:pt x="2431" y="91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67"/>
            <p:cNvSpPr/>
            <p:nvPr/>
          </p:nvSpPr>
          <p:spPr>
            <a:xfrm>
              <a:off x="2696300" y="586301"/>
              <a:ext cx="229996" cy="398669"/>
            </a:xfrm>
            <a:custGeom>
              <a:avLst/>
              <a:gdLst/>
              <a:ahLst/>
              <a:cxnLst/>
              <a:rect l="l" t="t" r="r" b="b"/>
              <a:pathLst>
                <a:path w="4707" h="8159" fill="none" extrusionOk="0">
                  <a:moveTo>
                    <a:pt x="4706" y="8159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67"/>
            <p:cNvSpPr/>
            <p:nvPr/>
          </p:nvSpPr>
          <p:spPr>
            <a:xfrm>
              <a:off x="2733974" y="554247"/>
              <a:ext cx="325180" cy="326108"/>
            </a:xfrm>
            <a:custGeom>
              <a:avLst/>
              <a:gdLst/>
              <a:ahLst/>
              <a:cxnLst/>
              <a:rect l="l" t="t" r="r" b="b"/>
              <a:pathLst>
                <a:path w="6655" h="6674" fill="none" extrusionOk="0">
                  <a:moveTo>
                    <a:pt x="6655" y="66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67"/>
            <p:cNvSpPr/>
            <p:nvPr/>
          </p:nvSpPr>
          <p:spPr>
            <a:xfrm>
              <a:off x="2761288" y="513739"/>
              <a:ext cx="398718" cy="229996"/>
            </a:xfrm>
            <a:custGeom>
              <a:avLst/>
              <a:gdLst/>
              <a:ahLst/>
              <a:cxnLst/>
              <a:rect l="l" t="t" r="r" b="b"/>
              <a:pathLst>
                <a:path w="8160" h="4707" fill="none" extrusionOk="0">
                  <a:moveTo>
                    <a:pt x="8159" y="4706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67"/>
            <p:cNvSpPr/>
            <p:nvPr/>
          </p:nvSpPr>
          <p:spPr>
            <a:xfrm>
              <a:off x="2777315" y="466636"/>
              <a:ext cx="444893" cy="119713"/>
            </a:xfrm>
            <a:custGeom>
              <a:avLst/>
              <a:gdLst/>
              <a:ahLst/>
              <a:cxnLst/>
              <a:rect l="l" t="t" r="r" b="b"/>
              <a:pathLst>
                <a:path w="9105" h="2450" fill="none" extrusionOk="0">
                  <a:moveTo>
                    <a:pt x="9104" y="2449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67"/>
            <p:cNvSpPr/>
            <p:nvPr/>
          </p:nvSpPr>
          <p:spPr>
            <a:xfrm>
              <a:off x="2781077" y="417626"/>
              <a:ext cx="460920" cy="49"/>
            </a:xfrm>
            <a:custGeom>
              <a:avLst/>
              <a:gdLst/>
              <a:ahLst/>
              <a:cxnLst/>
              <a:rect l="l" t="t" r="r" b="b"/>
              <a:pathLst>
                <a:path w="9433" h="1" fill="none" extrusionOk="0">
                  <a:moveTo>
                    <a:pt x="9432" y="0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67"/>
            <p:cNvSpPr/>
            <p:nvPr/>
          </p:nvSpPr>
          <p:spPr>
            <a:xfrm>
              <a:off x="2771696" y="249880"/>
              <a:ext cx="444844" cy="119713"/>
            </a:xfrm>
            <a:custGeom>
              <a:avLst/>
              <a:gdLst/>
              <a:ahLst/>
              <a:cxnLst/>
              <a:rect l="l" t="t" r="r" b="b"/>
              <a:pathLst>
                <a:path w="9104" h="2450" fill="none" extrusionOk="0">
                  <a:moveTo>
                    <a:pt x="9103" y="0"/>
                  </a:moveTo>
                  <a:lnTo>
                    <a:pt x="0" y="245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67"/>
            <p:cNvSpPr/>
            <p:nvPr/>
          </p:nvSpPr>
          <p:spPr>
            <a:xfrm>
              <a:off x="2750929" y="94350"/>
              <a:ext cx="398718" cy="230973"/>
            </a:xfrm>
            <a:custGeom>
              <a:avLst/>
              <a:gdLst/>
              <a:ahLst/>
              <a:cxnLst/>
              <a:rect l="l" t="t" r="r" b="b"/>
              <a:pathLst>
                <a:path w="8160" h="4727" fill="none" extrusionOk="0">
                  <a:moveTo>
                    <a:pt x="8159" y="1"/>
                  </a:moveTo>
                  <a:lnTo>
                    <a:pt x="1" y="472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67"/>
            <p:cNvSpPr/>
            <p:nvPr/>
          </p:nvSpPr>
          <p:spPr>
            <a:xfrm>
              <a:off x="2717947" y="-38508"/>
              <a:ext cx="326108" cy="326108"/>
            </a:xfrm>
            <a:custGeom>
              <a:avLst/>
              <a:gdLst/>
              <a:ahLst/>
              <a:cxnLst/>
              <a:rect l="l" t="t" r="r" b="b"/>
              <a:pathLst>
                <a:path w="6674" h="6674" fill="none" extrusionOk="0">
                  <a:moveTo>
                    <a:pt x="6674" y="0"/>
                  </a:moveTo>
                  <a:lnTo>
                    <a:pt x="1" y="667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67"/>
            <p:cNvSpPr/>
            <p:nvPr/>
          </p:nvSpPr>
          <p:spPr>
            <a:xfrm>
              <a:off x="2677439" y="-139361"/>
              <a:ext cx="229996" cy="399646"/>
            </a:xfrm>
            <a:custGeom>
              <a:avLst/>
              <a:gdLst/>
              <a:ahLst/>
              <a:cxnLst/>
              <a:rect l="l" t="t" r="r" b="b"/>
              <a:pathLst>
                <a:path w="4707" h="8179" fill="none" extrusionOk="0">
                  <a:moveTo>
                    <a:pt x="4706" y="1"/>
                  </a:moveTo>
                  <a:lnTo>
                    <a:pt x="0" y="817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67"/>
            <p:cNvSpPr/>
            <p:nvPr/>
          </p:nvSpPr>
          <p:spPr>
            <a:xfrm>
              <a:off x="2631264" y="-201563"/>
              <a:ext cx="118785" cy="444893"/>
            </a:xfrm>
            <a:custGeom>
              <a:avLst/>
              <a:gdLst/>
              <a:ahLst/>
              <a:cxnLst/>
              <a:rect l="l" t="t" r="r" b="b"/>
              <a:pathLst>
                <a:path w="2431" h="9105" fill="none" extrusionOk="0">
                  <a:moveTo>
                    <a:pt x="2430" y="1"/>
                  </a:moveTo>
                  <a:lnTo>
                    <a:pt x="0" y="910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67"/>
            <p:cNvSpPr/>
            <p:nvPr/>
          </p:nvSpPr>
          <p:spPr>
            <a:xfrm>
              <a:off x="2607712" y="-215684"/>
              <a:ext cx="62251" cy="456180"/>
            </a:xfrm>
            <a:custGeom>
              <a:avLst/>
              <a:gdLst/>
              <a:ahLst/>
              <a:cxnLst/>
              <a:rect l="l" t="t" r="r" b="b"/>
              <a:pathLst>
                <a:path w="1274" h="9336" fill="none" extrusionOk="0">
                  <a:moveTo>
                    <a:pt x="1273" y="0"/>
                  </a:moveTo>
                  <a:lnTo>
                    <a:pt x="0" y="933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67"/>
            <p:cNvSpPr/>
            <p:nvPr/>
          </p:nvSpPr>
          <p:spPr>
            <a:xfrm>
              <a:off x="2500263" y="-213779"/>
              <a:ext cx="57511" cy="457109"/>
            </a:xfrm>
            <a:custGeom>
              <a:avLst/>
              <a:gdLst/>
              <a:ahLst/>
              <a:cxnLst/>
              <a:rect l="l" t="t" r="r" b="b"/>
              <a:pathLst>
                <a:path w="1177" h="9355" fill="none" extrusionOk="0">
                  <a:moveTo>
                    <a:pt x="1" y="0"/>
                  </a:moveTo>
                  <a:lnTo>
                    <a:pt x="1177" y="935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67"/>
            <p:cNvSpPr/>
            <p:nvPr/>
          </p:nvSpPr>
          <p:spPr>
            <a:xfrm>
              <a:off x="2337208" y="-168580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1" y="1"/>
                  </a:moveTo>
                  <a:lnTo>
                    <a:pt x="3569" y="873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67"/>
            <p:cNvSpPr/>
            <p:nvPr/>
          </p:nvSpPr>
          <p:spPr>
            <a:xfrm>
              <a:off x="2191157" y="-8184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0" y="0"/>
                  </a:moveTo>
                  <a:lnTo>
                    <a:pt x="5709" y="750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67"/>
            <p:cNvSpPr/>
            <p:nvPr/>
          </p:nvSpPr>
          <p:spPr>
            <a:xfrm>
              <a:off x="2072420" y="39722"/>
              <a:ext cx="364759" cy="281790"/>
            </a:xfrm>
            <a:custGeom>
              <a:avLst/>
              <a:gdLst/>
              <a:ahLst/>
              <a:cxnLst/>
              <a:rect l="l" t="t" r="r" b="b"/>
              <a:pathLst>
                <a:path w="7465" h="5767" fill="none" extrusionOk="0">
                  <a:moveTo>
                    <a:pt x="0" y="0"/>
                  </a:moveTo>
                  <a:lnTo>
                    <a:pt x="7464" y="5767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67"/>
            <p:cNvSpPr/>
            <p:nvPr/>
          </p:nvSpPr>
          <p:spPr>
            <a:xfrm>
              <a:off x="1989500" y="187678"/>
              <a:ext cx="425055" cy="178153"/>
            </a:xfrm>
            <a:custGeom>
              <a:avLst/>
              <a:gdLst/>
              <a:ahLst/>
              <a:cxnLst/>
              <a:rect l="l" t="t" r="r" b="b"/>
              <a:pathLst>
                <a:path w="8699" h="3646" fill="none" extrusionOk="0">
                  <a:moveTo>
                    <a:pt x="0" y="0"/>
                  </a:moveTo>
                  <a:lnTo>
                    <a:pt x="8698" y="3645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67"/>
            <p:cNvSpPr/>
            <p:nvPr/>
          </p:nvSpPr>
          <p:spPr>
            <a:xfrm>
              <a:off x="1948016" y="351662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1" y="0"/>
                  </a:moveTo>
                  <a:lnTo>
                    <a:pt x="9335" y="1273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67"/>
            <p:cNvSpPr/>
            <p:nvPr/>
          </p:nvSpPr>
          <p:spPr>
            <a:xfrm>
              <a:off x="1949921" y="462824"/>
              <a:ext cx="457109" cy="58488"/>
            </a:xfrm>
            <a:custGeom>
              <a:avLst/>
              <a:gdLst/>
              <a:ahLst/>
              <a:cxnLst/>
              <a:rect l="l" t="t" r="r" b="b"/>
              <a:pathLst>
                <a:path w="9355" h="1197" fill="none" extrusionOk="0">
                  <a:moveTo>
                    <a:pt x="0" y="1197"/>
                  </a:moveTo>
                  <a:lnTo>
                    <a:pt x="9354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67"/>
            <p:cNvSpPr/>
            <p:nvPr/>
          </p:nvSpPr>
          <p:spPr>
            <a:xfrm>
              <a:off x="1996097" y="509977"/>
              <a:ext cx="425983" cy="174390"/>
            </a:xfrm>
            <a:custGeom>
              <a:avLst/>
              <a:gdLst/>
              <a:ahLst/>
              <a:cxnLst/>
              <a:rect l="l" t="t" r="r" b="b"/>
              <a:pathLst>
                <a:path w="8718" h="3569" fill="none" extrusionOk="0">
                  <a:moveTo>
                    <a:pt x="0" y="3568"/>
                  </a:moveTo>
                  <a:lnTo>
                    <a:pt x="8718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67"/>
            <p:cNvSpPr/>
            <p:nvPr/>
          </p:nvSpPr>
          <p:spPr>
            <a:xfrm>
              <a:off x="2081851" y="551413"/>
              <a:ext cx="367593" cy="279005"/>
            </a:xfrm>
            <a:custGeom>
              <a:avLst/>
              <a:gdLst/>
              <a:ahLst/>
              <a:cxnLst/>
              <a:rect l="l" t="t" r="r" b="b"/>
              <a:pathLst>
                <a:path w="7523" h="5710" fill="none" extrusionOk="0">
                  <a:moveTo>
                    <a:pt x="0" y="5710"/>
                  </a:moveTo>
                  <a:lnTo>
                    <a:pt x="7522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67"/>
            <p:cNvSpPr/>
            <p:nvPr/>
          </p:nvSpPr>
          <p:spPr>
            <a:xfrm>
              <a:off x="2203422" y="584395"/>
              <a:ext cx="281790" cy="363830"/>
            </a:xfrm>
            <a:custGeom>
              <a:avLst/>
              <a:gdLst/>
              <a:ahLst/>
              <a:cxnLst/>
              <a:rect l="l" t="t" r="r" b="b"/>
              <a:pathLst>
                <a:path w="5767" h="7446" fill="none" extrusionOk="0">
                  <a:moveTo>
                    <a:pt x="0" y="7446"/>
                  </a:moveTo>
                  <a:lnTo>
                    <a:pt x="5767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67"/>
            <p:cNvSpPr/>
            <p:nvPr/>
          </p:nvSpPr>
          <p:spPr>
            <a:xfrm>
              <a:off x="2351378" y="607018"/>
              <a:ext cx="178153" cy="424126"/>
            </a:xfrm>
            <a:custGeom>
              <a:avLst/>
              <a:gdLst/>
              <a:ahLst/>
              <a:cxnLst/>
              <a:rect l="l" t="t" r="r" b="b"/>
              <a:pathLst>
                <a:path w="3646" h="8680" fill="none" extrusionOk="0">
                  <a:moveTo>
                    <a:pt x="0" y="8680"/>
                  </a:moveTo>
                  <a:lnTo>
                    <a:pt x="3645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67"/>
            <p:cNvSpPr/>
            <p:nvPr/>
          </p:nvSpPr>
          <p:spPr>
            <a:xfrm>
              <a:off x="2515362" y="616449"/>
              <a:ext cx="62251" cy="457109"/>
            </a:xfrm>
            <a:custGeom>
              <a:avLst/>
              <a:gdLst/>
              <a:ahLst/>
              <a:cxnLst/>
              <a:rect l="l" t="t" r="r" b="b"/>
              <a:pathLst>
                <a:path w="1274" h="9355" fill="none" extrusionOk="0">
                  <a:moveTo>
                    <a:pt x="0" y="9355"/>
                  </a:moveTo>
                  <a:lnTo>
                    <a:pt x="1273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67"/>
            <p:cNvSpPr/>
            <p:nvPr/>
          </p:nvSpPr>
          <p:spPr>
            <a:xfrm>
              <a:off x="2626524" y="614592"/>
              <a:ext cx="58488" cy="457109"/>
            </a:xfrm>
            <a:custGeom>
              <a:avLst/>
              <a:gdLst/>
              <a:ahLst/>
              <a:cxnLst/>
              <a:rect l="l" t="t" r="r" b="b"/>
              <a:pathLst>
                <a:path w="1197" h="9355" fill="none" extrusionOk="0">
                  <a:moveTo>
                    <a:pt x="1197" y="9354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67"/>
            <p:cNvSpPr/>
            <p:nvPr/>
          </p:nvSpPr>
          <p:spPr>
            <a:xfrm>
              <a:off x="2673677" y="598565"/>
              <a:ext cx="174390" cy="426961"/>
            </a:xfrm>
            <a:custGeom>
              <a:avLst/>
              <a:gdLst/>
              <a:ahLst/>
              <a:cxnLst/>
              <a:rect l="l" t="t" r="r" b="b"/>
              <a:pathLst>
                <a:path w="3569" h="8738" fill="none" extrusionOk="0">
                  <a:moveTo>
                    <a:pt x="3568" y="8737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67"/>
            <p:cNvSpPr/>
            <p:nvPr/>
          </p:nvSpPr>
          <p:spPr>
            <a:xfrm>
              <a:off x="2715113" y="572179"/>
              <a:ext cx="279005" cy="366615"/>
            </a:xfrm>
            <a:custGeom>
              <a:avLst/>
              <a:gdLst/>
              <a:ahLst/>
              <a:cxnLst/>
              <a:rect l="l" t="t" r="r" b="b"/>
              <a:pathLst>
                <a:path w="5710" h="7503" fill="none" extrusionOk="0">
                  <a:moveTo>
                    <a:pt x="5710" y="7503"/>
                  </a:moveTo>
                  <a:lnTo>
                    <a:pt x="1" y="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67"/>
            <p:cNvSpPr/>
            <p:nvPr/>
          </p:nvSpPr>
          <p:spPr>
            <a:xfrm>
              <a:off x="2748095" y="535386"/>
              <a:ext cx="364759" cy="281839"/>
            </a:xfrm>
            <a:custGeom>
              <a:avLst/>
              <a:gdLst/>
              <a:ahLst/>
              <a:cxnLst/>
              <a:rect l="l" t="t" r="r" b="b"/>
              <a:pathLst>
                <a:path w="7465" h="5768" fill="none" extrusionOk="0">
                  <a:moveTo>
                    <a:pt x="7465" y="5768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67"/>
            <p:cNvSpPr/>
            <p:nvPr/>
          </p:nvSpPr>
          <p:spPr>
            <a:xfrm>
              <a:off x="2770718" y="491116"/>
              <a:ext cx="424126" cy="179081"/>
            </a:xfrm>
            <a:custGeom>
              <a:avLst/>
              <a:gdLst/>
              <a:ahLst/>
              <a:cxnLst/>
              <a:rect l="l" t="t" r="r" b="b"/>
              <a:pathLst>
                <a:path w="8680" h="3665" fill="none" extrusionOk="0">
                  <a:moveTo>
                    <a:pt x="8680" y="3665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67"/>
            <p:cNvSpPr/>
            <p:nvPr/>
          </p:nvSpPr>
          <p:spPr>
            <a:xfrm>
              <a:off x="2781077" y="443035"/>
              <a:ext cx="456180" cy="62251"/>
            </a:xfrm>
            <a:custGeom>
              <a:avLst/>
              <a:gdLst/>
              <a:ahLst/>
              <a:cxnLst/>
              <a:rect l="l" t="t" r="r" b="b"/>
              <a:pathLst>
                <a:path w="9336" h="1274" fill="none" extrusionOk="0">
                  <a:moveTo>
                    <a:pt x="9336" y="1274"/>
                  </a:moveTo>
                  <a:lnTo>
                    <a:pt x="1" y="1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67"/>
            <p:cNvSpPr/>
            <p:nvPr/>
          </p:nvSpPr>
          <p:spPr>
            <a:xfrm>
              <a:off x="2778292" y="335635"/>
              <a:ext cx="457109" cy="58440"/>
            </a:xfrm>
            <a:custGeom>
              <a:avLst/>
              <a:gdLst/>
              <a:ahLst/>
              <a:cxnLst/>
              <a:rect l="l" t="t" r="r" b="b"/>
              <a:pathLst>
                <a:path w="9355" h="1196" fill="none" extrusionOk="0">
                  <a:moveTo>
                    <a:pt x="9354" y="0"/>
                  </a:moveTo>
                  <a:lnTo>
                    <a:pt x="0" y="1196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67"/>
            <p:cNvSpPr/>
            <p:nvPr/>
          </p:nvSpPr>
          <p:spPr>
            <a:xfrm>
              <a:off x="2763194" y="172579"/>
              <a:ext cx="426032" cy="174390"/>
            </a:xfrm>
            <a:custGeom>
              <a:avLst/>
              <a:gdLst/>
              <a:ahLst/>
              <a:cxnLst/>
              <a:rect l="l" t="t" r="r" b="b"/>
              <a:pathLst>
                <a:path w="8719" h="3569" fill="none" extrusionOk="0">
                  <a:moveTo>
                    <a:pt x="8718" y="1"/>
                  </a:moveTo>
                  <a:lnTo>
                    <a:pt x="1" y="3569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67"/>
            <p:cNvSpPr/>
            <p:nvPr/>
          </p:nvSpPr>
          <p:spPr>
            <a:xfrm>
              <a:off x="2735879" y="27457"/>
              <a:ext cx="366615" cy="278076"/>
            </a:xfrm>
            <a:custGeom>
              <a:avLst/>
              <a:gdLst/>
              <a:ahLst/>
              <a:cxnLst/>
              <a:rect l="l" t="t" r="r" b="b"/>
              <a:pathLst>
                <a:path w="7503" h="5691" fill="none" extrusionOk="0">
                  <a:moveTo>
                    <a:pt x="7503" y="0"/>
                  </a:moveTo>
                  <a:lnTo>
                    <a:pt x="0" y="5690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67"/>
            <p:cNvSpPr/>
            <p:nvPr/>
          </p:nvSpPr>
          <p:spPr>
            <a:xfrm>
              <a:off x="2699135" y="-91280"/>
              <a:ext cx="282767" cy="364759"/>
            </a:xfrm>
            <a:custGeom>
              <a:avLst/>
              <a:gdLst/>
              <a:ahLst/>
              <a:cxnLst/>
              <a:rect l="l" t="t" r="r" b="b"/>
              <a:pathLst>
                <a:path w="5787" h="7465" fill="none" extrusionOk="0">
                  <a:moveTo>
                    <a:pt x="5786" y="0"/>
                  </a:moveTo>
                  <a:lnTo>
                    <a:pt x="0" y="7464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67"/>
            <p:cNvSpPr/>
            <p:nvPr/>
          </p:nvSpPr>
          <p:spPr>
            <a:xfrm>
              <a:off x="2655744" y="-174200"/>
              <a:ext cx="178153" cy="425055"/>
            </a:xfrm>
            <a:custGeom>
              <a:avLst/>
              <a:gdLst/>
              <a:ahLst/>
              <a:cxnLst/>
              <a:rect l="l" t="t" r="r" b="b"/>
              <a:pathLst>
                <a:path w="3646" h="8699" fill="none" extrusionOk="0">
                  <a:moveTo>
                    <a:pt x="3646" y="0"/>
                  </a:moveTo>
                  <a:lnTo>
                    <a:pt x="1" y="8698"/>
                  </a:lnTo>
                </a:path>
              </a:pathLst>
            </a:custGeom>
            <a:solidFill>
              <a:schemeClr val="lt1"/>
            </a:solidFill>
            <a:ln w="9525" cap="flat" cmpd="sng">
              <a:solidFill>
                <a:schemeClr val="lt1"/>
              </a:solidFill>
              <a:prstDash val="solid"/>
              <a:miter lim="19286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2" name="Google Shape;1795;p46">
            <a:extLst>
              <a:ext uri="{FF2B5EF4-FFF2-40B4-BE49-F238E27FC236}">
                <a16:creationId xmlns:a16="http://schemas.microsoft.com/office/drawing/2014/main" id="{E3F7927B-8AE3-297B-44A4-8DEC3652F424}"/>
              </a:ext>
            </a:extLst>
          </p:cNvPr>
          <p:cNvSpPr txBox="1">
            <a:spLocks/>
          </p:cNvSpPr>
          <p:nvPr/>
        </p:nvSpPr>
        <p:spPr>
          <a:xfrm>
            <a:off x="1051655" y="657453"/>
            <a:ext cx="1714080" cy="570012"/>
          </a:xfrm>
          <a:prstGeom prst="rect">
            <a:avLst/>
          </a:prstGeom>
        </p:spPr>
        <p:txBody>
          <a:bodyPr spcFirstLastPara="1" wrap="square" lIns="91425" tIns="0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spcAft>
                <a:spcPts val="1600"/>
              </a:spcAft>
            </a:pPr>
            <a:r>
              <a:rPr lang="en-US" sz="3200" dirty="0">
                <a:solidFill>
                  <a:schemeClr val="bg1"/>
                </a:solidFill>
                <a:latin typeface="Bai Jamjuree" panose="020B0604020202020204" charset="-34"/>
                <a:cs typeface="Bai Jamjuree" panose="020B0604020202020204" charset="-34"/>
              </a:rPr>
              <a:t>Drone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ata Science Project Proposal by Slidesgo">
  <a:themeElements>
    <a:clrScheme name="Simple Light">
      <a:dk1>
        <a:srgbClr val="0E0E0E"/>
      </a:dk1>
      <a:lt1>
        <a:srgbClr val="FFFFFF"/>
      </a:lt1>
      <a:dk2>
        <a:srgbClr val="72F49A"/>
      </a:dk2>
      <a:lt2>
        <a:srgbClr val="47A5F3"/>
      </a:lt2>
      <a:accent1>
        <a:srgbClr val="F341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272</TotalTime>
  <Words>575</Words>
  <Application>Microsoft Office PowerPoint</Application>
  <PresentationFormat>On-screen Show (16:9)</PresentationFormat>
  <Paragraphs>121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Bai Jamjuree</vt:lpstr>
      <vt:lpstr>Aldrich</vt:lpstr>
      <vt:lpstr>Whitney</vt:lpstr>
      <vt:lpstr>Data Science Project Proposal by Slidesgo</vt:lpstr>
      <vt:lpstr>Flight Control Team</vt:lpstr>
      <vt:lpstr>9 Months Flies By</vt:lpstr>
      <vt:lpstr>TABLE OF CONTENTS</vt:lpstr>
      <vt:lpstr>OUR PROJECT</vt:lpstr>
      <vt:lpstr>About the project </vt:lpstr>
      <vt:lpstr>WHAT WE WERE WORKING ON</vt:lpstr>
      <vt:lpstr>—Leonardo Da Vinci</vt:lpstr>
      <vt:lpstr>02</vt:lpstr>
      <vt:lpstr>PowerPoint Presentation</vt:lpstr>
      <vt:lpstr>PowerPoint Presentation</vt:lpstr>
      <vt:lpstr>PowerPoint Presentation</vt:lpstr>
      <vt:lpstr>PowerPoint Presentation</vt:lpstr>
      <vt:lpstr>03</vt:lpstr>
      <vt:lpstr>OUR PARTNERS</vt:lpstr>
      <vt:lpstr>QGroundControl</vt:lpstr>
      <vt:lpstr>04</vt:lpstr>
      <vt:lpstr>PX4</vt:lpstr>
      <vt:lpstr>OUR TEAM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Flight Control Team</dc:title>
  <dc:creator>maX melichov</dc:creator>
  <cp:lastModifiedBy>maX melichov</cp:lastModifiedBy>
  <cp:revision>29</cp:revision>
  <dcterms:modified xsi:type="dcterms:W3CDTF">2022-08-07T12:11:31Z</dcterms:modified>
</cp:coreProperties>
</file>